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notesSlides/notesSlide8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notesSlides/notesSlide13.xml" ContentType="application/vnd.openxmlformats-officedocument.presentationml.notesSlide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notesSlides/notesSlide14.xml" ContentType="application/vnd.openxmlformats-officedocument.presentationml.notesSlide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notesSlides/notesSlide22.xml" ContentType="application/vnd.openxmlformats-officedocument.presentationml.notesSlide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notesSlides/notesSlide23.xml" ContentType="application/vnd.openxmlformats-officedocument.presentationml.notesSlide+xml"/>
  <Override PartName="/ppt/ink/ink100.xml" ContentType="application/inkml+xml"/>
  <Override PartName="/ppt/ink/ink10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05" r:id="rId3"/>
    <p:sldId id="306" r:id="rId4"/>
    <p:sldId id="333" r:id="rId5"/>
    <p:sldId id="328" r:id="rId6"/>
    <p:sldId id="329" r:id="rId7"/>
    <p:sldId id="330" r:id="rId8"/>
    <p:sldId id="331" r:id="rId9"/>
    <p:sldId id="337" r:id="rId10"/>
    <p:sldId id="332" r:id="rId11"/>
    <p:sldId id="334" r:id="rId12"/>
    <p:sldId id="335" r:id="rId13"/>
    <p:sldId id="336" r:id="rId14"/>
    <p:sldId id="347" r:id="rId15"/>
    <p:sldId id="343" r:id="rId16"/>
    <p:sldId id="348" r:id="rId17"/>
    <p:sldId id="345" r:id="rId18"/>
    <p:sldId id="338" r:id="rId19"/>
    <p:sldId id="339" r:id="rId20"/>
    <p:sldId id="340" r:id="rId21"/>
    <p:sldId id="350" r:id="rId22"/>
    <p:sldId id="349" r:id="rId23"/>
    <p:sldId id="341" r:id="rId24"/>
    <p:sldId id="342" r:id="rId25"/>
    <p:sldId id="346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CC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01" autoAdjust="0"/>
    <p:restoredTop sz="95878" autoAdjust="0"/>
  </p:normalViewPr>
  <p:slideViewPr>
    <p:cSldViewPr snapToGrid="0">
      <p:cViewPr varScale="1">
        <p:scale>
          <a:sx n="109" d="100"/>
          <a:sy n="109" d="100"/>
        </p:scale>
        <p:origin x="5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04:06.87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3867 636 24575,'-5'1'0,"-1"1"0,1-1 0,0 1 0,0 0 0,0 0 0,0 1 0,-6 3 0,-15 7 0,-45 13 0,-109 35 0,102-43 0,0-4 0,-143 8 0,-164-21 0,179-4 0,12-9-405,-4-1-11,-42-2 416,121 5 0,-105-14-234,2-1-347,111 10 990,1-4 0,1-5 0,-175-63 0,211 55-409,2-2 0,-101-66 0,126 72 0,-73-49 0,-34-19 0,126 78 0,-16-7 0,39 28 0,8 9 0,7 10 0,34 39 0,3-3 0,92 89 0,-136-143 0,-3-3 0,0 1 0,0-1 0,0 0 0,0 0 0,0 0 0,1 0 0,-1 0 0,0 0 0,1-1 0,-1 1 0,1 0 0,-1-1 0,1 1 0,-1-1 0,3 1 0,-3-1 0,-1 0 0,1 0 0,-1 0 0,1-1 0,-1 1 0,1 0 0,-1 0 0,1-1 0,-1 1 0,1 0 0,-1-1 0,0 1 0,1 0 0,-1-1 0,1 1 0,-1 0 0,0-1 0,1 1 0,-1-1 0,0 1 0,0-1 0,1 1 0,-1-1 0,0 1 0,0-1 0,0 1 0,0-1 0,1 0 0,-1-3 0,1-1 0,-1 1 0,0 0 0,0 0 0,-1-1 0,1 1 0,-1 0 0,0 0 0,-2-8 0,-6-9 0,0 0 0,-2 0 0,0 1 0,-2 0 0,0 1 0,-1 1 0,-17-19 0,-16-9 0,-61-48 0,105 92 0,-18-13 0,16 13 0,0-1 0,0 0 0,1 0 0,-1-1 0,1 1 0,0-1 0,0 0 0,0 0 0,-3-5 0,7 8 0,1 1 0,-1-1 0,0 0 0,0 1 0,0-1 0,1 0 0,-1 1 0,0-1 0,1 1 0,-1-1 0,0 1 0,1-1 0,-1 1 0,1-1 0,-1 1 0,1-1 0,-1 1 0,1-1 0,-1 1 0,1 0 0,-1-1 0,1 1 0,0 0 0,-1-1 0,1 1 0,-1 0 0,1 0 0,0 0 0,-1 0 0,1 0 0,0-1 0,-1 1 0,1 0 0,0 1 0,0-1 0,30-3 0,-29 3 0,119-11 0,33-1 0,-56 12-1365,-77 0-5461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44.6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127 0 24575,'54'21'0,"-45"-18"0,0 0 0,0 1 0,0 0 0,-1 1 0,0 0 0,0 0 0,0 1 0,0 0 0,-1 1 0,0-1 0,11 15 0,-17-20 0,-1 0 0,1 0 0,-1 0 0,0-1 0,1 1 0,-1 0 0,0 0 0,0 0 0,0 0 0,0 0 0,0-1 0,0 1 0,0 0 0,0 0 0,0 0 0,0 0 0,0 0 0,-1 0 0,1-1 0,0 1 0,0 0 0,-1 0 0,1 0 0,-1-1 0,1 1 0,-1 0 0,1 0 0,-1-1 0,1 1 0,-1 0 0,0-1 0,1 1 0,-1-1 0,0 1 0,0-1 0,1 1 0,-1-1 0,0 0 0,0 1 0,0-1 0,1 0 0,-1 1 0,0-1 0,-2 0 0,-48 13 0,40-11 0,-9 3 0,0 0 0,1 1 0,0 2 0,-21 10 0,33-15 0,0 1 0,0 0 0,1 1 0,-1-1 0,1 1 0,0 1 0,1-1 0,-1 1 0,1 0 0,0 0 0,0 1 0,1-1 0,-6 13 0,9-17 0,0 0 0,0 0 0,0 0 0,0 1 0,1-1 0,0 0 0,-1 0 0,1 1 0,0-1 0,0 0 0,0 0 0,0 1 0,0-1 0,1 0 0,0 3 0,-1-3 0,1-1 0,0 0 0,-1 0 0,1 0 0,0 0 0,0 0 0,0 0 0,-1 0 0,1 0 0,0 0 0,0 0 0,1 0 0,-1-1 0,0 1 0,0 0 0,0-1 0,0 1 0,1-1 0,1 1 0,1 0 0,-1-1 0,1 1 0,0-1 0,-1 0 0,1 0 0,-1-1 0,1 1 0,0-1 0,-1 0 0,1 0 0,-1 0 0,0 0 0,1 0 0,-1-1 0,0 0 0,0 1 0,6-6 0,15-14 0,-1-2 0,-1 0 0,22-31 0,-22 26 0,-19 32 0,0 1 0,-1-1 0,1 1 0,-1-1 0,0 1 0,0 0 0,2 8 0,-3-8 0,3 5-106,20 50 345,-23-57-346,1 0 0,0 1 0,-1-1 0,1 0 0,1 0 0,-1 0 0,0 0 0,1-1 0,-1 1 0,1-1 0,0 1 0,0-1 0,5 3 0,1-3-6719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7:19:45.69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 1 24575,'-1'0'0,"1"0"0,-1 0 0,1-1 0,-1 1 0,1 0 0,-1 0 0,1 0 0,-1 0 0,0 0 0,1 0 0,-1 0 0,1 0 0,-1 1 0,1-1 0,-1 0 0,1 0 0,-1 0 0,1 0 0,-1 1 0,1-1 0,-1 0 0,1 1 0,-1-1 0,1 0 0,-1 1 0,1-1 0,-1 1 0,12 9 0,28 7 0,40 8 0,1-4 0,2-2 0,0-5 0,163 8 0,27-4 0,-195-11 0,148 31 0,-163-24 0,0-3 0,102 5 0,-81-13 0,0 3 0,-1 4 0,104 26 0,-113-20 0,0-3 0,1-3 0,139-1 0,35-11-1365,-264 2-5461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7:19:58.9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2334 2194 24575,'0'2'0,"1"0"0,-2 0 0,1 0 0,0 0 0,0 0 0,-1 0 0,1 0 0,-1 0 0,1 0 0,-1-1 0,0 1 0,0 0 0,0 0 0,0-1 0,0 1 0,0 0 0,0-1 0,0 1 0,-1-1 0,1 0 0,-1 1 0,-1 1 0,-1-2 0,1 1 0,0-1 0,0 0 0,-1 0 0,1 0 0,0 0 0,-1-1 0,1 1 0,-1-1 0,1 0 0,-7 0 0,-2-2 0,1 1 0,-1-2 0,1 0 0,0 0 0,0-1 0,-19-8 0,-13-11 0,2-1 0,0-2 0,2-2 0,0-2 0,-45-46 0,66 57 0,1 0 0,1-1 0,1-1 0,1-1 0,1 0 0,1 0 0,1-1 0,1-1 0,0 0 0,2 0 0,-9-47 0,7-4 0,4 0 0,2 0 0,4 0 0,3-1 0,22-124 0,4 53 0,90-263 0,-105 370 0,1 1 0,24-42 0,-30 65 0,1 0 0,1 1 0,0 0 0,1 1 0,1 0 0,0 0 0,18-13 0,-18 18 0,-7 5 0,1-1 0,-1 1 0,0-1 0,-1 0 0,1 0 0,-1 0 0,0-1 0,0 0 0,-1 0 0,1-1 0,4-8 0,-9 14 0,0-1 0,0 1 0,0 0 0,-1-1 0,1 1 0,0 0 0,0-1 0,-1 1 0,1 0 0,-1 0 0,1-1 0,-1 1 0,1 0 0,-1 0 0,0 0 0,1 0 0,-1 0 0,0 0 0,0 0 0,0 0 0,0 0 0,0 0 0,0 0 0,0 0 0,0 1 0,0-1 0,-1 0 0,-1 0 0,-41-15 0,28 12 0,-6-3 0,0 2 0,0 0 0,-24-1 0,30 5 0,0-1 0,0-1 0,0 0 0,0-1 0,1-1 0,0 0 0,-26-14 0,10 0 0,17 10 0,1 0 0,-1 1 0,-1 0 0,1 1 0,-30-9 0,41 16 0,0 0 0,0 0 0,0 0 0,0 1 0,0-1 0,0 1 0,0-1 0,0 1 0,0 0 0,1 0 0,-1 0 0,0 1 0,0-1 0,1 1 0,-1-1 0,1 1 0,-1 0 0,1 0 0,0 0 0,0 0 0,-3 4 0,-7 8 0,2 0 0,-15 25 0,12-19 0,-208 322 0,-282 392 0,360-556 0,10-17 0,-185 295 0,292-404 0,2 1 0,-25 83 0,12-30 0,22-67 0,2 1 0,1 0 0,2 1 0,2 0 0,2 1 0,1-1 0,3 1 0,1 0 0,5 47 0,10 29 0,6-1 0,4-1 0,6-2 0,4 0 0,73 160 0,-73-201 0,-10-16 0,4-1 0,44 68 0,-26-61 0,106 113 0,-137-160 0,-11-11 0,0 0 0,1-1 0,0 1 0,0-1 0,0 0 0,10 6 0,-13-9 0,0 0 0,1-1 0,-1 1 0,0-1 0,1 1 0,-1-1 0,0 0 0,1 0 0,-1 0 0,0 0 0,1 0 0,-1-1 0,0 1 0,1-1 0,-1 1 0,0-1 0,0 0 0,0 0 0,0 0 0,1 0 0,-1 0 0,-1 0 0,4-3 0,22-18 0,-1-1 0,-1-2 0,-1 0 0,-1-2 0,28-42 0,-5 8 0,183-249 0,-224 304 0,-1-1 0,0 0 0,0 1 0,-1-2 0,3-7 0,-6 14 0,1 0 0,-1 0 0,0 1 0,0-1 0,0 0 0,0 0 0,0 1 0,0-1 0,0 0 0,0 0 0,0 1 0,0-1 0,0 0 0,-1 0 0,1 1 0,0-1 0,0 0 0,-1 0 0,1 1 0,0-1 0,-1 0 0,1 1 0,-2-2 0,1 1 0,0 1 0,-1-1 0,1 1 0,-1-1 0,1 1 0,-1-1 0,1 1 0,-1 0 0,0 0 0,1 0 0,-1 0 0,1 0 0,-1 0 0,1 0 0,-1 0 0,1 1 0,-3 0 0,-56 12 0,26-5 0,-1-1 0,0-1 0,0-2 0,-45-1 0,71-3 0,0 0 0,1-1 0,-1-1 0,0 1 0,0-2 0,1 1 0,-1-1 0,1 0 0,0-1 0,0 0 0,0 0 0,1-1 0,-1 0 0,1 0 0,0 0 0,1-1 0,-1 0 0,1-1 0,0 1 0,1-1 0,0-1 0,-6-9 0,0-3 0,0-1 0,2 0 0,0-1 0,2 0 0,0-1 0,1 0 0,-3-34 0,7 45 0,2-1 0,-1 1 0,2 0 0,-1 0 0,2-1 0,0 1 0,0 0 0,1 0 0,0 0 0,1 1 0,1-1 0,0 1 0,0 0 0,1 0 0,14-19 0,15-8 0,-25 29 0,-1 0 0,0 0 0,-1-1 0,-1 0 0,11-17 0,-18 26 0,1-1 0,-1 1 0,0 0 0,0-1 0,1 1 0,-1-1 0,0 1 0,0 0 0,0-1 0,0 1 0,0-1 0,-1 1 0,1 0 0,0-1 0,-1 1 0,1 0 0,-1-1 0,1 1 0,-1 0 0,0 0 0,1-1 0,-1 1 0,0 0 0,0 0 0,-1-1 0,-31-26 0,18 17 0,-8-9 0,0 0 0,2-2 0,0 0 0,1-1 0,2-2 0,0 1 0,-22-45 0,35 57 0,2 0 0,-1-1 0,2 1 0,-1-1 0,2 0 0,0 0 0,0 0 0,1 0 0,1 0 0,0 0 0,1 0 0,0 0 0,8-22 0,5-11 0,2 1 0,30-56 0,-11 36 0,72-97 0,-89 138 0,0 1 0,2 1 0,1 1 0,0 1 0,2 1 0,0 1 0,1 1 0,32-16 0,23-7 0,122-43 0,-194 80 0,-1 0 0,1 0 0,1 1 0,-1 0 0,0 1 0,1-1 0,-1 2 0,0-1 0,12 2 0,-16-1 0,0 1 0,0 1 0,0-1 0,0 1 0,0-1 0,-1 1 0,1 0 0,0 1 0,-1-1 0,0 0 0,1 1 0,-1 0 0,0 0 0,0 0 0,-1 0 0,1 0 0,-1 1 0,1-1 0,-1 1 0,2 5 0,12 24 0,19 62 0,-26-66 0,1-1 0,2 0 0,17 30 0,-24-49 0,1 0 0,1-1 0,-1 0 0,1 0 0,1 0 0,-1-1 0,1 0 0,0 0 0,1-1 0,0 0 0,0-1 0,0 0 0,11 4 0,86 29 0,3-5 0,137 23 0,-237-54 0,119 23 0,-126-25 0,-1 0 0,1 1 0,0-1 0,0 0 0,-1 0 0,1 0 0,0-1 0,0 1 0,-1 0 0,1-1 0,0 1 0,-1-1 0,1 1 0,0-1 0,-1 0 0,1 1 0,-1-1 0,1 0 0,-1 0 0,3-3 0,11-28 0,-11 22 0,-4 9 0,1 1 0,-1-1 0,1 1 0,-1 0 0,1 0 0,-1-1 0,1 1 0,0 0 0,-1 0 0,1 0 0,-1 0 0,1-1 0,-1 1 0,1 0 0,0 0 0,-1 0 0,1 0 0,-1 0 0,1 0 0,-1 1 0,1-1 0,0 0 0,-1 0 0,1 0 0,-1 1 0,1-1 0,-1 0 0,1 0 0,-1 1 0,1-1 0,-1 0 0,1 1 0,-1-1 0,1 1 0,-1-1 0,0 0 0,1 1 0,-1-1 0,0 1 0,1 0 0,24 24 0,-23-22 0,32 39-9,-29-34-141,1 0-1,0 1 0,0-2 1,1 1-1,0-1 0,0 0 0,1 0 1,16 10-1,-14-14-6675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45.52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138 0 24575,'-1'6'0,"0"0"0,0 0 0,-1 0 0,0-1 0,0 1 0,0-1 0,-1 1 0,0-1 0,0 0 0,0 0 0,-1 0 0,1 0 0,-1 0 0,0-1 0,-1 0 0,1 0 0,-1 0 0,-6 4 0,5-3 0,0 0 0,0 0 0,0 1 0,1-1 0,0 2 0,0-1 0,0 0 0,1 1 0,-4 7 0,8-12 0,-1-1 0,1 0 0,0 0 0,0 0 0,-1 0 0,1 0 0,0 0 0,0 1 0,0-1 0,0 0 0,1 0 0,-1 0 0,0 0 0,0 0 0,1 1 0,-1-1 0,0 0 0,1 0 0,-1 0 0,1 0 0,0 0 0,-1 0 0,1 0 0,0 0 0,-1-1 0,1 1 0,0 0 0,0 0 0,0 0 0,0-1 0,0 1 0,0-1 0,0 1 0,0-1 0,0 1 0,0-1 0,0 1 0,0-1 0,0 0 0,2 1 0,59 8 0,-36-6 0,-24-3 0,0 0 0,0 0 0,0 0 0,0 0 0,0 1 0,-1-1 0,1 1 0,0 0 0,0-1 0,0 1 0,0 0 0,-1 0 0,1 0 0,-1 0 0,1 1 0,0-1 0,-1 0 0,0 1 0,1-1 0,-1 1 0,0-1 0,0 1 0,0-1 0,0 1 0,0 0 0,0 0 0,1 2 0,-3-2 0,1 1 0,-1-1 0,0 1 0,0-1 0,0 1 0,0-1 0,0 1 0,0-1 0,-1 0 0,1 0 0,-1 0 0,0 0 0,1 0 0,-1 0 0,0 0 0,0 0 0,0-1 0,0 1 0,-5 2 0,-20 15 0,-78 61 0,104-80-39,1 0 0,-1 1 0,1-1 0,-1 0 0,1 1 0,0-1 0,-1 0 0,1 1 0,0-1 0,-1 0 0,1 1 0,0-1 0,-1 1 0,1-1 0,0 1 0,0-1 0,-1 1 0,1-1 0,0 1 0,0-1 0,0 1 0,0-1 0,0 1 0,0-1 0,0 1 0,0 0 0,0-1 0,0 1 0,0-1 0,0 1 0,0-1 0,0 1 0,1-1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46.0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24575,'416'0'-1365,"-394"0"-5461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46.90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0 24575,'-1'34'0,"2"1"0,1-1 0,12 55 0,-8-26 0,-6-52 0,0-1 0,1 1 0,1 0 0,-1-1 0,5 14 0,-4-21 0,-1-1 0,1 1 0,0-1 0,0 0 0,0 1 0,0-1 0,0 0 0,0 0 0,0 0 0,1-1 0,-1 1 0,1-1 0,-1 1 0,1-1 0,-1 0 0,1 0 0,0 0 0,0 0 0,0 0 0,0-1 0,-1 1 0,1-1 0,4 1 0,12 0 0,0-1 0,29-3 0,-21 1 0,105-1-1365,-110 3-5461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54.61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547 1 24575,'-4'1'0,"0"0"0,0 1 0,1 0 0,-1-1 0,1 1 0,-1 1 0,1-1 0,0 0 0,0 1 0,0-1 0,0 1 0,0 0 0,-3 5 0,-15 13 0,-124 64 0,101-62 0,-75 52 0,118-74 0,0 0 0,-1 0 0,1 0 0,0 0 0,0 0 0,0 0 0,0 1 0,0-1 0,0 0 0,0 0 0,0 1 0,0-1 0,0 1 0,1-1 0,-1 1 0,0 2 0,1-3 0,0-1 0,0 1 0,0 0 0,1 0 0,-1 0 0,0 0 0,0-1 0,1 1 0,-1 0 0,1 0 0,-1-1 0,0 1 0,1 0 0,-1 0 0,1-1 0,0 1 0,-1-1 0,1 1 0,0 0 0,-1-1 0,1 1 0,1 0 0,7 3 0,0 0 0,0 0 0,0-1 0,17 3 0,9 5 0,-12-1 0,-12-6 0,0 1 0,0 0 0,0 0 0,-1 1 0,0 1 0,11 8 0,-19-13 0,0 0 0,0 0 0,-1 0 0,1 0 0,-1 0 0,0 0 0,0 1 0,1-1 0,-1 0 0,-1 1 0,1-1 0,0 1 0,-1-1 0,1 1 0,-1-1 0,0 1 0,1-1 0,-1 1 0,-1-1 0,1 1 0,0-1 0,0 1 0,-1-1 0,0 1 0,1-1 0,-1 0 0,0 1 0,0-1 0,0 0 0,-1 0 0,1 1 0,-1-1 0,1 0 0,-1 0 0,-1 1 0,-4 6 0,0 0 0,-1-1 0,0 0 0,0-1 0,-1 0 0,1 0 0,-2-1 0,1 0 0,-15 7 0,-8 0 0,-56 17 0,62-22 0,0 0 0,0 2 0,-36 19 0,52-21-77,16-7 263,19-7-1542,-24 6 1238,15-5-6708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55.1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55 1 24575,'-1'16'0,"-1"0"0,0 0 0,-6 17 0,-4 39 0,9 297 0,5-190 0,-3-160 0,-1 0 0,-8 36 0,5-35 0,1 1 0,-1 26 0,5 19 0,0-65-20,0-1-1,0 0 1,-1 0 0,1 0-1,0 0 1,0 0 0,0 1-1,0-1 1,0 0-1,0 0 1,0 0 0,0 0-1,0 1 1,0-1 0,0 0-1,0 0 1,0 0-1,0 0 1,0 1 0,0-1-1,0 0 1,0 0 0,0 0-1,0 1 1,0-1-1,0 0 1,0 0 0,0 0-1,0 0 1,0 0 0,0 1-1,1-1 1,-1 0-1,0 0 1,0 0 0,0 0-1,0 0 1,0 0-1,0 1 1,1-1 0,-1 0-1,0 0 1,0 0 0,0 0-1,0 0 1,1 0-1,-1 0 1,0 0 0,0 0-1,0 0 1,0 0 0,1 0-1,-1 0 1,0 0-1,0 0 1,0 0 0,0 0-1,1 0 1,-1 0 0,0 0-1,0 0 1,0 0-1,0 0 1,1 0 0,-1 0-1,0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57.0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31 151 24575,'-1'31'0,"-2"1"0,-7 35 0,4-36 0,-4 56 0,9-78 0,1 1 0,0-1 0,1 0 0,0 1 0,0-1 0,1 0 0,3 11 0,-4-18 0,-1-1 0,1 1 0,0 0 0,0-1 0,0 1 0,0-1 0,0 1 0,0-1 0,0 0 0,1 1 0,-1-1 0,0 0 0,1 0 0,-1 0 0,1 0 0,-1 0 0,1 0 0,-1 0 0,1 0 0,0-1 0,0 1 0,-1-1 0,1 1 0,3 0 0,0-1 0,-1-1 0,0 1 0,1 0 0,-1-1 0,0 0 0,0 0 0,0 0 0,0-1 0,0 0 0,6-3 0,-2 2 0,-1-2 0,0 1 0,0-1 0,-1 0 0,1 0 0,-1-1 0,0 0 0,-1 0 0,1 0 0,-1-1 0,5-8 0,-7 7 0,0-1 0,-1 1 0,0-1 0,0 1 0,-1-1 0,0 0 0,0 0 0,-1 0 0,0 1 0,-1-1 0,-2-14 0,2 17 0,0 1 0,-1 0 0,0-1 0,0 1 0,0 0 0,0 0 0,-1 0 0,0 1 0,0-1 0,0 1 0,-1-1 0,1 1 0,-1 0 0,0 1 0,0-1 0,0 0 0,-1 1 0,1 0 0,-9-4 0,-70-28 0,83 35 0,-1-1 0,1 1 0,0 0 0,0 0 0,0-1 0,-1 1 0,1 0 0,0 0 0,0-1 0,0 1 0,0 0 0,0-1 0,0 1 0,0 0 0,-1-1 0,1 1 0,0 0 0,0-1 0,0 1 0,0 0 0,0 0 0,1-1 0,-1 1 0,0 0 0,0-1 0,0 1 0,0 0 0,0-1 0,0 1 0,0 0 0,0 0 0,1-1 0,-1 1 0,0 0 0,0 0 0,0-1 0,1 1 0,-1 0 0,0 0 0,0 0 0,1-1 0,-1 1 0,0 0 0,0 0 0,1 0 0,-1 0 0,0 0 0,1-1 0,-1 1 0,0 0 0,1 0 0,-1 0 0,0 0 0,1 0 0,-1 0 0,1 0 0,18-8 0,-2 3 0,7-3 0,0 2 0,0 1 0,40-3 0,-61 8 0,-1 0 0,1 1 0,0-1 0,0 1 0,-1-1 0,1 1 0,-1 0 0,1 0 0,-1 0 0,1 1 0,-1-1 0,0 1 0,1-1 0,-1 1 0,0 0 0,0 0 0,0 0 0,0 0 0,-1 0 0,1 0 0,0 0 0,-1 0 0,0 1 0,1-1 0,-1 1 0,1 3 0,3 9 0,0 0 0,-1 0 0,4 26 0,0-3 0,-6-30 0,1 0 0,0-1 0,0 0 0,1 1 0,0-1 0,6 7 0,-9-13 0,-1 0 0,1 0 0,-1 0 0,1 0 0,0 0 0,0 0 0,-1 0 0,1 0 0,0 0 0,0-1 0,0 1 0,0 0 0,0-1 0,0 1 0,0-1 0,0 1 0,0-1 0,0 1 0,0-1 0,0 0 0,0 1 0,1-1 0,-1 0 0,0 0 0,0 0 0,0 0 0,0 0 0,0 0 0,1 0 0,-1 0 0,0-1 0,0 1 0,0 0 0,0-1 0,0 1 0,0-1 0,0 1 0,0-1 0,0 1 0,0-1 0,0 0 0,0 1 0,0-1 0,0 0 0,0 0 0,-1 0 0,1 0 0,0 0 0,-1 0 0,1 0 0,-1 0 0,1 0 0,0-2 0,6-12 0,0 0 0,-1-1 0,0 0 0,5-27 0,-7 25 0,1 1 0,0-1 0,12-22 0,-17 40 0,0 0 0,0-1 0,0 1 0,0 0 0,0-1 0,0 1 0,0 0 0,1-1 0,-1 1 0,0 0 0,0 0 0,0-1 0,0 1 0,1 0 0,-1 0 0,0-1 0,0 1 0,1 0 0,-1 0 0,0 0 0,1-1 0,-1 1 0,0 0 0,0 0 0,1 0 0,-1 0 0,0 0 0,1 0 0,-1 0 0,0 0 0,1 0 0,-1 0 0,0 0 0,1 0 0,-1 0 0,0 0 0,1 0 0,-1 0 0,0 0 0,1 0 0,-1 0 0,1 0 0,9 16 0,7 33 0,-15-41 0,7 20 0,2 0 0,0-1 0,2-1 0,1 0 0,2-1 0,22 30 0,-38-55 0,1 1 0,-1 0 0,1-1 0,-1 0 0,0 1 0,1-1 0,-1 1 0,1-1 0,-1 0 0,1 1 0,-1-1 0,1 0 0,0 1 0,-1-1 0,1 0 0,-1 0 0,1 0 0,0 1 0,-1-1 0,1 0 0,-1 0 0,1 0 0,0 0 0,-1 0 0,1 0 0,0 0 0,-1 0 0,1-1 0,-1 1 0,2 0 0,15-16 0,7-33 0,-22 44 0,34-89-682,39-162-1,-70 234-6143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15.40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16 24575,'4'0'0,"7"0"0,5 0 0,4 0 0,4 0 0,1 0 0,2 0 0,0 0 0,0 0 0,0 0 0,-1 0 0,1 0 0,-1 0 0,0 0 0,0-5 0,0 0 0,-5-1-8191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15.88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24575,'0'5'0,"0"5"0,0 6 0,0 4 0,4-1 0,2 1 0,-1 1 0,4 2 0,0 1 0,-1 1 0,-2 0 0,2-3 0,-1-2 0,0 0 0,-3 2 0,-1 1 0,3-3 0,1-5-8191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16.57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 24575,'753'0'0,"-750"-1"0,0 1 0,0 0 0,1 0 0,-1 0 0,0 0 0,0 1 0,0 0 0,1-1 0,-1 1 0,0 0 0,0 0 0,0 1 0,0-1 0,-1 1 0,1-1 0,0 1 0,0 0 0,3 4 0,-4-4 0,-1 1 0,0 0 0,1 0 0,-1 0 0,-1 1 0,1-1 0,0 0 0,-1 0 0,1 0 0,-1 1 0,0-1 0,0 0 0,-1 0 0,1 1 0,-1-1 0,1 0 0,-1 0 0,-2 5 0,-2 12-170,-1-1-1,-1 0 0,-1 0 1,0-1-1,-2 0 0,0 0 1,-24 31-1,23-38-6655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14.50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2462 24575,'0'-19'0,"-1"-16"0,2-1 0,1 1 0,12-58 0,-8 61 0,-2 1 0,1-41 0,6-42 0,16-52 0,0 34 0,17-64 0,-29 144 0,63-197 0,-61 204 0,2 1 0,2 1 0,36-57 0,-32 67 0,2 2 0,1 1 0,42-36 0,-2 3 0,-10 4 0,241-219 0,-250 240 0,-7 6 0,41-41 0,-67 60 0,0 0 0,1 1 0,0 1 0,34-17 0,-26 15 0,39-28 0,32-16 0,-95 57 0,-1 0 0,1 0 0,-1-1 0,0 1 0,1 0 0,-1 0 0,0-1 0,1 1 0,-1 0 0,0 0 0,1-1 0,-1 1 0,0 0 0,0-1 0,1 1 0,-1 0 0,0-1 0,0 1 0,0-1 0,1 1 0,-1 0 0,0-1 0,0 1 0,0-1 0,0 1 0,0-1 0,0 1 0,0 0 0,0-1 0,0 1 0,0-1 0,0 1 0,0 0 0,0-1 0,0 1 0,-1-1 0,-16-7 0,-33 2 0,42 6 0,-130-24 0,42 0 0,166 24 0,-22-2 0,294 2 0,-341 0 0,1 0 0,-1 0 0,0 0 0,0 0 0,1 0 0,-1 0 0,0 1 0,0-1 0,1 0 0,-1 1 0,0-1 0,0 1 0,0-1 0,0 1 0,0-1 0,1 1 0,-1 0 0,0-1 0,0 1 0,-1 0 0,1 0 0,0 0 0,0 0 0,1 2 0,-1-1 0,-1 0 0,1 0 0,-1 0 0,1 0 0,-1 0 0,0 0 0,0 1 0,0-1 0,0 0 0,0 0 0,-1 0 0,1 0 0,-2 4 0,-3 9 0,-1-1 0,-1 1 0,-11 18 0,10-18 0,-90 175-1365,90-176-5461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17.4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36 1 24575,'2'101'0,"-5"110"0,2-197-227,-2 1-1,0-1 1,0 0-1,-2 0 1,-6 16-1,3-15-6598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18.07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24575,'4'0'0,"7"0"0,5 0 0,4 0 0,4 0 0,-3 0-8191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18.66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24575,'5'0'0,"5"0"0,6 0 0,4 0 0,4 0 0,1 0 0,-2 0-8191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19.26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24575,'4'0'0,"6"0"0,6 0 0,4 0 0,4 0 0,1 0 0,2 0 0,-4 0-8191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19.71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24575,'4'0'0,"6"0"0,6 0 0,4 0 0,4 0 0,2 0 0,0 0 0,-3 4 0,-6 2-8191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21.8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16 24575,'118'2'0,"128"-5"0,-241 3-151,1-1-1,-1 1 0,0-2 0,1 1 1,-1 0-1,0-1 0,0 0 1,6-3-1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22.35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224 1 24575,'0'9'0,"1"1"0,1 0 0,0 0 0,5 14 0,-5-17 0,0 0 0,0 0 0,0 1 0,-1-1 0,0 1 0,0 0 0,-1-1 0,0 1 0,-2 11 0,-3 1 0,-2 0 0,0 0 0,-1 0 0,-1-1 0,-19 30 0,-66 84 0,82-117-273,0-1 0,-2-1 0,1 0 0,-22 17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22.94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27 24575,'109'2'0,"119"-4"0,-98-24-1365,-109 25-5461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29.5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24575,'494'0'0,"-488"0"-108,-2-1 11,-1 1 0,1 0 1,0 0-1,0 1 0,0-1 1,-1 1-1,1 0 0,0-1 1,-1 2-1,1-1 0,-1 0 1,5 3-1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30.25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4 1 24575,'-2'36'0,"1"35"0,1-67 0,0 0 0,0 0 0,1 0 0,0 0 0,0 0 0,0 0 0,0 0 0,0 0 0,1 0 0,0-1 0,0 1 0,0-1 0,3 5 0,-3-7 0,1 1 0,0 0 0,-1-1 0,1 1 0,0-1 0,0 0 0,0 0 0,0 0 0,0-1 0,0 1 0,1-1 0,-1 1 0,0-1 0,0 0 0,0 0 0,0-1 0,0 1 0,1 0 0,-1-1 0,3-1 0,71-22 0,-65 19 0,190-54-1365,-184 53-5461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35.88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189 0 24575,'-5'0'0,"0"5"0,-5 5 0,-1 6 0,-2 0 0,1 2 0,2 2 0,-1-3 0,0 1 0,-1 2 0,1 1 0,-2-2 0,1-1 0,-2 2 0,2 1 0,-2-3 0,2-4-8191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33.22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83 0 24575,'-4'0'0,"-2"5"0,-4 1 0,0 4 0,-4 0 0,2 3 0,-2 0 0,1-3-8191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55:33.93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24575,'1'2'0,"-1"0"0,1 0 0,0 1 0,0-1 0,0 0 0,0 0 0,0 0 0,0 0 0,1 0 0,-1 0 0,1 0 0,-1 0 0,1-1 0,-1 1 0,1-1 0,0 1 0,0-1 0,4 3 0,42 22 0,-40-22 0,9 6 21,0 1 1,-1 1-1,-1 0 0,0 1 0,19 19 1,-20-16-321,2-2 1,0 0-1,0-1 1,25 15-1,-27-20-6527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51:09.8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50 24575,'34'-2'0,"55"-9"0,-54 5 0,51-1 0,-54 5 0,45-8 0,-45 5 0,48-2 0,-59 7 0,0 1 0,1 1 0,-1 1 0,0 1 0,0 0 0,-1 2 0,1 1 0,-1 0 0,0 1 0,-1 1 0,23 15 0,-20-11 0,10 4 0,-1 2 0,0 1 0,-2 2 0,0 1 0,29 30 0,-52-47 0,15 15 0,-2 1 0,0 1 0,-1 1 0,-1 0 0,-1 1 0,17 38 0,-20-31 0,-2 1 0,-2-1 0,-1 2 0,6 49 0,-7-16 0,12 230 0,-18-213 0,-3 76 0,2-157 0,0 0 0,-1 0 0,1 0 0,-1 0 0,0 0 0,1 0 0,-1 0 0,-1 0 0,1 0 0,0 0 0,-1 0 0,0-1 0,1 1 0,-1-1 0,0 1 0,0-1 0,0 0 0,-3 3 0,3-5 0,1 1 0,-1-1 0,1 1 0,-1-1 0,0 1 0,1-1 0,-1 0 0,0 0 0,1 0 0,-1 0 0,0 0 0,1 0 0,-1-1 0,0 1 0,1 0 0,-1-1 0,1 0 0,-1 1 0,1-1 0,-1 0 0,1 1 0,-1-1 0,1 0 0,0 0 0,-1 0 0,1 0 0,0-1 0,0 1 0,0 0 0,0 0 0,0-1 0,0 1 0,0-1 0,-1-2 0,-7-9 0,1-1 0,1 0 0,0 0 0,0-1 0,2 1 0,-7-25 0,12 38 0,0 0 0,0 0 0,-1 0 0,1 0 0,0 0 0,0 0 0,0 0 0,0 0 0,0 0 0,0 0 0,0 0 0,1 0 0,-1 0 0,0 0 0,0 0 0,1 0 0,-1 0 0,1 0 0,-1 0 0,1 0 0,-1 1 0,1-1 0,0 0 0,-1 0 0,2-1 0,1 1 0,-1-1 0,0 1 0,1 0 0,-1 0 0,1-1 0,-1 2 0,1-1 0,-1 0 0,1 0 0,3 1 0,10-2 0,0 2 0,29 1 0,-30 0 0,-1-1 0,13 3 0,-26 3 0,-14 7 0,-7 6 0,16-14 0,-1 0 0,1-1 0,-1 0 0,1 0 0,-1 0 0,-1 0 0,1-1 0,0 0 0,-1 0 0,-5 2 0,9-5 0,0-1 0,0 1 0,0 0 0,0-1 0,0 0 0,0 1 0,0-1 0,0 0 0,1 0 0,-1 0 0,0 0 0,1-1 0,-1 1 0,1 0 0,-1-1 0,1 1 0,-1-1 0,1 1 0,0-1 0,0 1 0,0-1 0,0 0 0,0 0 0,0 0 0,1 0 0,-2-2 0,2 3 0,-1 0 0,1-1 0,-1 1 0,1 0 0,-1-1 0,1 1 0,0 0 0,0-1 0,0 1 0,0-1 0,0 1 0,0 0 0,0-1 0,0 1 0,0-1 0,1 1 0,-1 0 0,1-1 0,-1 1 0,1 0 0,-1 0 0,1-1 0,0 1 0,0 0 0,-1 0 0,1 0 0,0 0 0,0 0 0,0 0 0,0 0 0,0 0 0,0 0 0,1 0 0,-1 1 0,0-1 0,0 0 0,1 1 0,-1-1 0,3 0 0,12-2 0,0 1 0,1 1 0,23 0 0,32-3 0,-72 4 0,1-1 0,-1 1 0,1 0 0,0 0 0,-1 0 0,1-1 0,0 1 0,-1 0 0,1 0 0,-1 0 0,1 0 0,0 0 0,-1 0 0,1 0 0,0 0 0,-1 0 0,1 1 0,0-1 0,-1 0 0,1 0 0,-1 1 0,1-1 0,0 0 0,-1 1 0,1-1 0,-1 0 0,1 1 0,-1-1 0,1 1 0,-1-1 0,1 1 0,-10 18 0,-37 28 0,39-41 0,-2 4-4,0 0-1,1 1 0,0 0 0,-11 21 1,1-2-1338,10-17-5484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1.49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24575,'0'4'0,"0"7"0,0 5 0,5 0 0,1 1 0,-1 3 0,0 3 0,3-4 0,-1 0 0,0 1 0,-2 2 0,-2-3-8191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2.0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24575,'8'2'0,"-1"1"0,0-1 0,0 2 0,0-1 0,-1 1 0,1 0 0,6 6 0,-9-8 0,162 127 0,-72-52 0,-79-65-115,-10-7 2,1 0-1,0 0 0,0 0 1,0-1-1,1 0 0,-1 0 1,1-1-1,0 0 0,0 0 1,9 2-1,-5-5-6712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2.9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24575,'1039'0'0,"-1035"0"0,1 0 0,-1 1 0,0-1 0,1 1 0,-1 0 0,0 0 0,0 1 0,0-1 0,0 1 0,0 0 0,7 3 0,-11-4 0,1-1 0,0 1 0,-1-1 0,1 1 0,-1-1 0,1 1 0,-1 0 0,1-1 0,-1 1 0,0-1 0,1 1 0,-1 0 0,0-1 0,1 1 0,-1 0 0,0 0 0,0-1 0,0 1 0,0 0 0,0 0 0,1-1 0,-1 1 0,0 0 0,-1 0 0,1-1 0,0 2 0,-1 0 0,0 0 0,0 0 0,0-1 0,0 1 0,-1 0 0,1-1 0,-1 1 0,1-1 0,-1 1 0,1-1 0,-1 1 0,0-1 0,0 0 0,-2 1 0,-11 5 0,0 0 0,-1-2 0,0 1 0,0-2 0,-19 3 0,-41 12 0,54-10-273,1 1 0,0 1 0,0 0 0,-26 21 0,34-22-6553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3.48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24575,'5'0'0,"5"0"0,5 0 0,6 0 0,2 0 0,3 0 0,0 0 0,1 0 0,1 0 0,-2 0 0,1 0 0,0 0 0,-1 0 0,0 0 0,-5 4 0,-9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3.8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24575,'0'5'0,"0"5"0,0 6 0,0 4 0,0 4 0,0 1 0,5-2 0,0-2 0,1 0 0,-1 2 0,-2 0 0,-1 2 0,-1 0 0,0 0 0,-1 1 0,-1 0 0,1-9 0,0-7-8191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4.26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24575,'5'0'0,"5"0"0,6 0 0,4 0 0,4 0 0,1 0 0,2 0 0,0 0 0,-4 0-8191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4.93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90 0 24575,'1'1'0,"0"-1"0,0 1 0,0-1 0,0 1 0,0-1 0,0 1 0,0 0 0,0-1 0,0 1 0,0 0 0,0 0 0,0 0 0,0 0 0,-1 0 0,1 0 0,0 0 0,-1 0 0,1 0 0,-1 0 0,1 0 0,-1 0 0,1 1 0,-1-1 0,0 0 0,0 0 0,1 0 0,-1 3 0,4 38 0,-3-37 0,0 11 0,0 1 0,-1-1 0,0 1 0,-2-1 0,1 0 0,-2 1 0,-1-1 0,0 0 0,0-1 0,-2 1 0,0-1 0,-1 0 0,0 0 0,-12 16 0,-11-4-66,19-18-1233,-2 1-5527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36.3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199 1 24575,'-1'9'0,"0"0"0,-1 0 0,0 0 0,0-1 0,-1 1 0,0 0 0,-6 10 0,-34 62 0,31-61 0,-101 178-1365,105-183-5461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6.06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24575,'17'1'0,"1"2"0,-1 0 0,0 1 0,0 1 0,0 1 0,0 0 0,-1 1 0,18 11 0,-6-5 0,43 15 0,157 56 0,-116-47 0,-72-22 0,0-2 0,0-1 0,1-2 0,1-2 0,80 5 0,-97-13-1365,-2 0-5461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7.36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24575,'778'0'-1365,"-756"0"-5461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8.73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2 24575,'118'-2'0,"128"5"0,-176 9 0,-51-7 0,1-2 0,26 2 0,213-5-1365,-236 0-5461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9.22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24575,'0'640'-1365,"0"-629"-5461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39.68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24575,'4'0'0,"6"0"0,6 0 0,5 0 0,2 0 0,-2 5 0,0 1 0,1-1 0,0-1 0,2 0 0,-4 2 0,-1 1 0,2-1 0,0-1 0,-3 2 0,1 1 0,-4-2-8191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6:44.35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24575,'15'1'0,"0"1"0,-1 1 0,1 0 0,-1 1 0,0 1 0,0 0 0,21 10 0,-17-6 0,0-2 0,1 0 0,29 6 0,153 37 0,-96-22 0,180 50 0,-165-42 0,45 9 0,-31-7 0,-25-7 0,-51-11-1365,-43-14-5461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7:42.09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103 321 24575,'-3'1'0,"0"-1"0,0 0 0,0 0 0,0 0 0,1-1 0,-1 1 0,0-1 0,0 0 0,0 1 0,0-1 0,1 0 0,-1-1 0,0 1 0,1 0 0,-1-1 0,1 0 0,0 1 0,-1-1 0,1 0 0,0 0 0,-3-4 0,3 1 0,-1 0 0,1-1 0,0 1 0,0 0 0,1-1 0,0 0 0,0 1 0,0-1 0,1 0 0,0-7 0,-1-7 0,0 7 0,0 0 0,1 0 0,1 0 0,2-17 0,-2 28 0,-1-1 0,1 1 0,0-1 0,0 1 0,0-1 0,0 1 0,0 0 0,0-1 0,1 1 0,-1 0 0,1 0 0,-1 0 0,1 0 0,0 0 0,0 0 0,0 0 0,0 1 0,0-1 0,0 1 0,1 0 0,-1-1 0,0 1 0,1 0 0,-1 0 0,1 0 0,4 0 0,21-2 0,0 1 0,0 2 0,0 1 0,32 5 0,-58-6 0,0 0 0,1 1 0,-1-1 0,0 1 0,1 0 0,-1 0 0,0 0 0,0 0 0,0 0 0,0 0 0,0 1 0,0-1 0,0 0 0,0 1 0,0 0 0,-1-1 0,1 1 0,-1 0 0,1 0 0,1 4 0,0-1 0,-1 1 0,0-1 0,0 1 0,-1 0 0,1-1 0,-1 1 0,-1 0 0,1 9 0,-1 2 0,-1 1 0,-1 0 0,0-1 0,-11 35 0,12-47 0,-1-1 0,1 1 0,-2 0 0,1 0 0,0-1 0,-1 0 0,0 1 0,0-1 0,0 0 0,0 0 0,-1-1 0,0 1 0,0-1 0,0 0 0,0 0 0,0 0 0,0 0 0,-1-1 0,-4 3 0,3-3 0,0 0 0,0-1 0,-1 0 0,1 0 0,0 0 0,0-1 0,-1 0 0,1 0 0,0-1 0,0 1 0,-1-1 0,1-1 0,0 1 0,0-1 0,-9-4 0,14 6 0,-10-4 0,-1-1 0,0-1 0,1 0 0,-18-12 0,26 15 0,0 0 0,0 0 0,0 0 0,1 0 0,-1-1 0,1 1 0,-1-1 0,1 1 0,0-1 0,1 0 0,-1 0 0,1 0 0,-1 0 0,1 0 0,0 0 0,1 0 0,-1-9 0,0 8 0,1-1 0,-1 1 0,2-1 0,-1 0 0,1 1 0,-1-1 0,1 1 0,1-1 0,-1 1 0,1-1 0,0 1 0,0 0 0,1 0 0,0 0 0,-1 0 0,2 1 0,-1-1 0,0 1 0,1-1 0,0 1 0,0 0 0,0 1 0,1-1 0,-1 1 0,1 0 0,0 0 0,0 0 0,0 0 0,0 1 0,0 0 0,0 0 0,11-2 0,-14 4 0,-1-1 0,0 1 0,1 0 0,-1 0 0,0 0 0,1 0 0,-1 0 0,0 0 0,1 0 0,-1 0 0,0 0 0,1 1 0,-1-1 0,0 0 0,0 1 0,1-1 0,-1 1 0,0 0 0,0-1 0,0 1 0,0 0 0,0 0 0,1 0 0,-2-1 0,1 1 0,0 0 0,0 0 0,0 1 0,0-1 0,-1 0 0,1 0 0,0 0 0,-1 0 0,1 1 0,-1-1 0,1 0 0,-1 1 0,0-1 0,0 0 0,1 0 0,-1 1 0,0-1 0,0 1 0,0-1 0,-1 0 0,1 1 0,0-1 0,-1 2 0,0 1 0,0 1 0,0-1 0,0 1 0,-1-1 0,0 0 0,0 0 0,0 1 0,0-1 0,-1-1 0,1 1 0,-1 0 0,0-1 0,-4 5 0,1-4 0,1 0 0,0 0 0,-1-1 0,0 0 0,0 0 0,-11 4 0,16-7 0,0 1 0,0-1 0,0 0 0,0 0 0,0 0 0,0 0 0,-1 0 0,1 0 0,0 0 0,0 0 0,0 0 0,0 0 0,0-1 0,0 1 0,0 0 0,0-1 0,0 1 0,0-1 0,0 1 0,0-1 0,0 1 0,0-1 0,0 0 0,0 0 0,1 1 0,-1-1 0,0 0 0,0 0 0,1 0 0,-1 0 0,1 0 0,-1 0 0,1 0 0,-1 0 0,1 0 0,0 0 0,-1 0 0,1 0 0,0 0 0,0 0 0,0 0 0,-1 0 0,1 0 0,1-1 0,-1 1 0,0 0 0,0-2 0,1-3 0,0-1 0,0 0 0,0 0 0,1 1 0,0-1 0,0 1 0,0-1 0,1 1 0,0 0 0,0 0 0,1 0 0,0 0 0,0 1 0,0 0 0,1 0 0,-1 0 0,1 0 0,1 0 0,-1 1 0,0 0 0,1 0 0,0 1 0,0 0 0,0-1 0,8-1 0,-13 4 0,0 1 0,0 0 0,1-1 0,-1 1 0,0 0 0,0 0 0,0-1 0,1 1 0,-1 0 0,0 0 0,0 0 0,1 1 0,-1-1 0,0 0 0,0 0 0,0 1 0,1-1 0,-1 1 0,0-1 0,0 1 0,0-1 0,0 1 0,0-1 0,0 1 0,0 0 0,0 0 0,1 1 0,-1 0 0,1 0 0,-1 1 0,0-1 0,0 1 0,0-1 0,0 1 0,-1-1 0,1 1 0,-1-1 0,0 1 0,1 0 0,-1 3 0,-1 4 0,1 0 0,-1 0 0,-1 0 0,0 0 0,-6 17 0,8-25 0,-1-1 0,1 1 0,-1 0 0,0-1 0,1 1 0,-1-1 0,0 1 0,0-1 0,0 1 0,-1-1 0,1 1 0,0-1 0,0 0 0,-1 0 0,1 0 0,-1 0 0,1 0 0,-1 0 0,1 0 0,-1 0 0,0 0 0,1-1 0,-1 1 0,-2 0 0,3-2 0,0 1 0,-1 0 0,1-1 0,0 1 0,-1-1 0,1 1 0,0-1 0,0 0 0,-1 0 0,1 1 0,0-1 0,0 0 0,0 0 0,0 0 0,0 0 0,0 0 0,1-1 0,-1 1 0,0 0 0,0 0 0,1 0 0,-1-1 0,1 1 0,-1 0 0,1-1 0,-1 1 0,1 0 0,0-1 0,0 1 0,0-3 0,-1-1 0,0 0 0,1 0 0,0 1 0,0-1 0,0 0 0,0 0 0,1 0 0,0 1 0,0-1 0,0 0 0,1 1 0,-1-1 0,1 1 0,0-1 0,1 1 0,-1 0 0,1 0 0,-1 0 0,1 0 0,0 1 0,1-1 0,3-3 0,-1 2 0,0 1 0,0-1 0,1 1 0,-1 0 0,1 1 0,0-1 0,0 1 0,0 1 0,1-1 0,-1 1 0,1 1 0,-1-1 0,11 1 0,-15 1 0,0 0 0,0 0 0,1 0 0,-1 1 0,0 0 0,0 0 0,0 0 0,0 0 0,0 0 0,0 0 0,0 1 0,0-1 0,0 1 0,-1 0 0,1 0 0,-1 0 0,1 0 0,-1 1 0,0-1 0,0 0 0,0 1 0,0 0 0,0-1 0,-1 1 0,1 0 0,-1 0 0,1 0 0,-1 0 0,0 0 0,0 0 0,-1 1 0,1-1 0,-1 0 0,1 6 0,0-3 0,-1-1 0,1 1 0,-1 0 0,-1 0 0,1 0 0,-1-1 0,1 1 0,-2 0 0,1-1 0,-1 1 0,1-1 0,-2 1 0,1-1 0,0 0 0,-1 0 0,0 0 0,-1 0 0,1 0 0,-5 4 0,-1-2 0,-1 1 0,-1-2 0,1 0 0,-1 0 0,0-1 0,0 0 0,-20 5 0,28-9 0,-1 0 0,1 0 0,-1-1 0,0 1 0,1-1 0,-1 0 0,0 0 0,1-1 0,-1 1 0,0-1 0,1 0 0,-7-2 0,8 2 0,0 0 0,-1-1 0,1 1 0,0-1 0,1 1 0,-1-1 0,0 0 0,0 1 0,1-1 0,-1 0 0,1 0 0,0-1 0,-1 1 0,1 0 0,0 0 0,0-1 0,0 1 0,1 0 0,-1-1 0,0-4 0,-8-30 0,4 16 0,0-1 0,-1-24 0,5 42 0,1-1 0,0 1 0,0-1 0,0 1 0,0 0 0,1-1 0,0 1 0,0 0 0,0-1 0,1 1 0,-1 0 0,1 0 0,0 0 0,0 0 0,0 0 0,4-5 0,-4 7 0,0 0 0,0 0 0,0 0 0,1 1 0,-1-1 0,0 0 0,1 1 0,-1 0 0,1-1 0,-1 1 0,1 0 0,0 0 0,-1 0 0,1 1 0,0-1 0,0 1 0,-1-1 0,1 1 0,0 0 0,0 0 0,0 0 0,0 1 0,-1-1 0,1 1 0,0-1 0,0 1 0,-1 0 0,1 0 0,2 2 0,-1-2 0,-1 1 0,0 1 0,1-1 0,-1 0 0,0 1 0,0-1 0,-1 1 0,1 0 0,0 0 0,-1 0 0,0 1 0,0-1 0,0 0 0,0 1 0,0-1 0,-1 1 0,1 0 0,-1 0 0,0-1 0,0 6 0,1 4 0,-1 0 0,0 0 0,-1 1 0,-1-1 0,0 0 0,-5 24 0,5-33 0,0 1 0,-1 0 0,0-1 0,0 1 0,0-1 0,-1 0 0,1 0 0,-1 1 0,0-2 0,0 1 0,0 0 0,-1-1 0,1 1 0,-1-1 0,0 0 0,0 0 0,0-1 0,0 1 0,0-1 0,-1 0 0,-5 2 0,4-1 0,-1-1 0,1 1 0,-1-1 0,0 0 0,0-1 0,0 0 0,-12 1 0,17-2 0,0-1 0,-1 1 0,1-1 0,0 1 0,0-1 0,0 0 0,0 0 0,0 0 0,0 0 0,0 0 0,0 0 0,1 0 0,-1-1 0,0 1 0,1-1 0,-1 1 0,1-1 0,-1 0 0,1 0 0,0 1 0,-1-1 0,1 0 0,0 0 0,1 0 0,-1 0 0,-1-3 0,-3-9 0,-1-1 0,2 1 0,0-1 0,1 0 0,0-1 0,1 1 0,0-31 0,2 42 0,0 0 0,1 0 0,-1 0 0,1 0 0,0 0 0,0 0 0,0 1 0,1-1 0,-1 0 0,1 0 0,0 1 0,0-1 0,0 1 0,1 0 0,-1-1 0,1 1 0,-1 0 0,1 1 0,0-1 0,0 0 0,1 1 0,-1 0 0,0-1 0,1 1 0,0 1 0,-1-1 0,1 0 0,0 1 0,0 0 0,0 0 0,0 0 0,0 0 0,0 1 0,0-1 0,4 1 0,-5 0 0,0 0 0,0 0 0,0 0 0,-1 1 0,1-1 0,0 1 0,0-1 0,0 1 0,-1 0 0,1 0 0,0 0 0,-1 0 0,1 1 0,-1-1 0,1 1 0,-1 0 0,0-1 0,0 1 0,0 0 0,0 0 0,0 1 0,0-1 0,0 0 0,-1 1 0,1-1 0,-1 1 0,1-1 0,-1 1 0,0-1 0,0 1 0,0 0 0,-1 0 0,1 0 0,0 3 0,1 8 0,-1 1 0,0-1 0,-1 1 0,0-1 0,-3 21 0,2-32-114,1 0 1,-1 0-1,1-1 0,-1 1 0,0 0 1,0 0-1,0-1 0,-1 1 0,1 0 1,-1-1-1,-2 4 0,-7 5-6712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7:45.5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782 0 24575,'-30'2'0,"0"2"0,1 1 0,0 1 0,0 1 0,-29 13 0,-30 6 0,-18 3 0,-82 18 0,178-45 0,1 0 0,0 0 0,0 1 0,0 0 0,0 0 0,1 1 0,-1 0 0,1 0 0,0 1 0,0 1 0,1-1 0,0 1 0,0 0 0,0 1 0,0 0 0,1 0 0,0 0 0,1 0 0,0 1 0,0 0 0,-6 12 0,6-5 0,0 0 0,0-1 0,2 2 0,-4 20 0,7-30 0,0 0 0,0 0 0,1 0 0,-1 0 0,1-1 0,0 1 0,1 0 0,-1-1 0,1 1 0,0-1 0,1 1 0,-1-1 0,1 0 0,6 9 0,11 11 0,0 0 0,2-1 0,1-2 0,0 0 0,2-1 0,0-1 0,2-2 0,0-1 0,0-1 0,32 14 0,6 2 0,58 41 0,-115-69 0,1 0 0,-1 0 0,1 0 0,-1-1 0,1-1 0,0 0 0,0 0 0,0 0 0,12-1 0,89-2 0,-50-2 0,3 5 0,-44 0 0,0-1 0,0 0 0,0-2 0,0 0 0,0-1 0,0-1 0,19-6 0,-27 4 0,0 0 0,0-1 0,-1-1 0,0 1 0,-1-2 0,1 1 0,12-14 0,57-72 0,-23 25 0,31-37 0,-79 95 0,-2 0 0,1 0 0,-1-1 0,-1 0 0,0 0 0,0-1 0,-1 1 0,5-24 0,-9 30 0,0 0 0,0 1 0,-1-1 0,1 0 0,-1 1 0,0-1 0,0 1 0,-1-1 0,1 1 0,-1 0 0,0 0 0,0 0 0,-1 0 0,1 0 0,-1 0 0,-5-6 0,-6-5 0,-1 0 0,-25-20 0,0 1 0,23 19 0,-2 1 0,0 0 0,-1 2 0,0 0 0,-1 1 0,-26-9 0,-40-23 0,78 39 0,-1-1 0,0 2 0,0-1 0,0 1 0,0 1 0,-1 0 0,-20-2 0,-79 5 0,52 1 0,14 3-1365,28 0-5461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7:47.86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249 27 24575,'-14'0'0,"1"0"0,-1 1 0,1 0 0,0 1 0,-22 6 0,29-6 0,0 1 0,0 0 0,0 0 0,0 0 0,1 1 0,0 0 0,0 0 0,0 1 0,0-1 0,0 1 0,1 0 0,0 0 0,-5 9 0,-1 2 0,1 0 0,0 1 0,2 0 0,0 0 0,1 1 0,0 0 0,2 0 0,0 0 0,1 0 0,1 1 0,0 0 0,2-1 0,0 1 0,1 0 0,5 26 0,-4-39 0,1 0 0,-1 0 0,1 0 0,0-1 0,0 1 0,1-1 0,-1 1 0,1-1 0,0 0 0,1-1 0,-1 1 0,7 4 0,7 5 0,1-1 0,21 11 0,-30-17 0,-1-3 0,-1-1 0,1 1 0,-1-1 0,1-1 0,0 0 0,0 0 0,0 0 0,0-1 0,1-1 0,-1 0 0,0 0 0,0 0 0,0-1 0,1-1 0,-1 0 0,0 0 0,-1 0 0,1-1 0,16-8 0,-11 4 0,0 0 0,0-1 0,-1 0 0,-1-1 0,1-1 0,-1 0 0,-1 0 0,0-1 0,-1-1 0,0 0 0,9-14 0,-14 18 0,0-1 0,-1 0 0,-1 0 0,0-1 0,0 1 0,-1-1 0,0 1 0,0-1 0,-1 0 0,0 0 0,-1 1 0,0-1 0,-1 0 0,0 0 0,-3-13 0,1 11 0,0-1 0,-1 1 0,0 0 0,-1 1 0,-1-1 0,0 1 0,0 0 0,-1 1 0,0-1 0,-1 1 0,-13-13 0,-2 0-115,17 16 26,0 0 0,-1 0-1,0 0 1,0 1 0,0 0-1,-1 0 1,0 1 0,0 0-1,0 1 1,-1-1 0,0 2 0,1-1-1,-13-2 1,2 4-6737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7:50.4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45 52 24575,'-16'3'0,"-5"-2"0,20-1 0,1-1 0,-1 0 0,0 0 0,1 1 0,-1-1 0,1 0 0,-1 0 0,1 0 0,-1 1 0,1-1 0,0 0 0,-1 0 0,1 0 0,0 0 0,0 0 0,0 0 0,-1 0 0,1 0 0,0 0 0,0 0 0,1 0 0,-1 0 0,0 0 0,0 1 0,0-1 0,1-2 0,-1 2 0,0 0 0,0 0 0,0 0 0,0 0 0,0 0 0,0-1 0,0 1 0,0 0 0,0 0 0,1 0 0,-1 0 0,0 0 0,1 0 0,-1 0 0,1 0 0,-1 0 0,1 0 0,-1 0 0,1 0 0,0 0 0,0 1 0,-1-1 0,1 0 0,0 0 0,0 1 0,0-1 0,0 0 0,0 1 0,0-1 0,0 1 0,0-1 0,0 1 0,0 0 0,0-1 0,0 1 0,0 0 0,0 0 0,2 0 0,-2 0 0,0 1 0,0 0 0,0 0 0,0 0 0,0 0 0,0 0 0,0 0 0,0 0 0,0 0 0,0 0 0,-1 0 0,1 0 0,0 0 0,-1 1 0,1-1 0,-1 0 0,1 0 0,-1 1 0,0-1 0,0 0 0,1 1 0,-1-1 0,0 1 0,0-1 0,0 0 0,-1 1 0,1-1 0,0 0 0,0 1 0,-1-1 0,0 2 0,1-2-55,-1 2-38,1-1-1,-1 0 1,1 0-1,0 0 0,-1 1 1,1-1-1,0 0 1,0 1-1,1-1 0,-1 0 1,0 0-1,1 1 1,1 3-1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37.06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24575,'3'1'0,"0"0"0,1 0 0,-1 0 0,0 1 0,0-1 0,0 1 0,0 0 0,0 0 0,4 3 0,12 8 0,179 70 0,-129-55 33,42 21-1431,-97-41-5428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8:02.3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34 1 24575,'3'0'0,"0"-1"0,0 1 0,0 0 0,0 1 0,0-1 0,-1 0 0,1 1 0,0 0 0,0 0 0,0 0 0,0 0 0,-1 0 0,1 0 0,-1 1 0,1-1 0,-1 1 0,1 0 0,-1 0 0,0 0 0,0 0 0,0 0 0,0 0 0,0 0 0,0 1 0,0-1 0,-1 1 0,1-1 0,-1 1 0,0 0 0,0-1 0,0 1 0,0 0 0,-1 0 0,1 0 0,-1 0 0,1 0 0,-1 0 0,0 0 0,0 0 0,0 0 0,-1-1 0,1 1 0,-1 0 0,-1 5 0,1-2 0,-1-1 0,0 0 0,0 0 0,0 0 0,0-1 0,-1 1 0,0 0 0,-4 5 0,5-8 0,1 0 0,-1 0 0,0 0 0,1-1 0,-1 1 0,0 0 0,0-1 0,0 1 0,-1-1 0,1 0 0,0 0 0,0 1 0,-1-2 0,1 1 0,0 0 0,-1 0 0,1-1 0,-6 1 0,7-1 0,0-1 0,0 0 0,0 1 0,0-1 0,0 0 0,1 0 0,-1 1 0,0-1 0,0 0 0,1 0 0,-1 0 0,0 0 0,1 0 0,-1 0 0,1 0 0,0 0 0,-1 0 0,1 0 0,0-1 0,-1 1 0,1 0 0,0 0 0,0-1 0,-6-38 0,5 30 0,-8-28-1365,3 23-5461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8:17.50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24575,'4'0'0,"6"0"0,0 4 0,4 2 0,3 3 0,3 1 0,-2 3 0,0-2 0,1-1 0,2-4 0,1-2 0,-3-2-8191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8:18.24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24575,'5'0'0,"0"4"0,4 1 0,1 5 0,3 0 0,-2 2 0,-2 4 0,2-1 0,-1 1 0,-3 2 0,2-2 0,0-4-8191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8:18.92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41 0 24575,'0'5'0,"0"4"0,0 6 0,0 4 0,-4-1 0,-2 1 0,1 1 0,1 1 0,1 1 0,-3-2 0,-1-2 0,1-3-8191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8:20.74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122 0 24575,'-4'0'0,"-6"0"0,0 4 0,-4 2 0,-3-1 0,1 3 0,0 1 0,-2-2 0,2-2-8191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48:21.90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44 24575,'4'0'0,"6"0"0,5 0 0,4 0 0,-1-4 0,0-1 0,2 0 0,-3-4 0,0 1 0,2 1 0,-4 1-8191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6:59:55.50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28 499 24575,'-1'-119'0,"-18"-122"0,17 230 0,1 6 0,-1 1 0,2-1 0,-1 1 0,0-1 0,1 1 0,0-1 0,0 1 0,0-1 0,1 1 0,-1-1 0,1 1 0,0-1 0,1 1 0,-1 0 0,4-8 0,-4 12 0,0-1 0,0 1 0,1-1 0,-1 1 0,0-1 0,0 1 0,1 0 0,-1 0 0,0 0 0,0 0 0,1-1 0,-1 2 0,0-1 0,1 0 0,-1 0 0,0 0 0,0 1 0,1-1 0,-1 0 0,0 1 0,0-1 0,0 1 0,2 1 0,30 17 0,-31-18 0,23 16 0,0 0 0,1-2 0,1-2 0,0 0 0,1-1 0,0-2 0,48 11 0,-65-19 0,-5 0 0,0-1 0,0 0 0,-1-1 0,1 1 0,0-1 0,10-1 0,-12 0 0,-1 0 0,0-1 0,0 1 0,0-1 0,0 1 0,0-1 0,0 0 0,0 0 0,0-1 0,-1 1 0,1 0 0,-1-1 0,4-5 0,11-14 43,-2-1 0,15-28 0,11-16-1537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6:59:57.14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25 509 24575,'2'-28'0,"1"0"0,10-39 0,-3 12 0,4-44 0,18-95 0,-31 192 0,-1 0 0,0 0 0,1-1 0,-1 1 0,1 0 0,0 0 0,0 0 0,0 0 0,0 0 0,0 0 0,0 1 0,1-1 0,-1 0 0,0 1 0,1-1 0,-1 0 0,3-1 0,-2 3 0,-1-1 0,0 1 0,0 0 0,0 0 0,1 0 0,-1 0 0,0-1 0,0 2 0,0-1 0,1 0 0,-1 0 0,0 0 0,0 0 0,0 1 0,0-1 0,0 1 0,1-1 0,-1 1 0,0-1 0,0 1 0,0-1 0,1 2 0,7 6 0,0 1 0,0 0 0,-1 0 0,13 19 0,-12-16 0,263 389 0,-269-394 0,1 0 0,-1 0 0,-1 0 0,1 1 0,-1-1 0,0 1 0,-1-1 0,0 1 0,0 13 0,-8 73 0,0-23 0,7-60 0,-2 28 0,1-1 0,3 1 0,1 0 0,10 50 0,-6-48 0,-2 1 0,-1-1 0,-3 1 0,-4 52 0,0-2 0,5 159 0,-5 218 0,-21-231 0,24-236 0,0 0 0,0 0 0,0 0 0,-1 1 0,1-1 0,-1 0 0,0 0 0,1 0 0,-1 0 0,0 0 0,0 0 0,0 0 0,-1 0 0,1-1 0,0 1 0,-1 0 0,1-1 0,-1 1 0,1-1 0,-1 1 0,0-1 0,0 0 0,-3 2 0,2-2 0,1-1 0,-1 0 0,0 1 0,0-1 0,0-1 0,1 1 0,-1 0 0,0-1 0,0 1 0,0-1 0,1 0 0,-1 0 0,0 0 0,1 0 0,-5-3 0,-11-7 0,2-1 0,-1 0 0,-27-29 0,39 37 0,-51-56 0,-88-119 0,54 61 0,86 113-118,3 4 49,1-1 0,-1 1-1,0 0 1,0 0 0,0-1 0,0 1-1,0 0 1,-1 0 0,1 0-1,0 0 1,0 0 0,-1 1-1,1-1 1,0 0 0,-1 1 0,1-1-1,-3 0 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6:59:58.66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595 52 24575,'-61'3'0,"0"2"0,0 4 0,-118 31 0,-49 18 0,241-71 0,30-18 0,-20 15 0,-3 2 0,0-1 0,-2-1 0,0-1 0,18-20 0,-32 30 0,-7 6 0,-15 12 0,-23 22 0,31-24 0,-13 12 0,1 1 0,-22 29 0,40-46 0,0 0 0,0 0 0,0 1 0,1-1 0,0 1 0,0 0 0,1 0 0,-1 0 0,1 0 0,0 0 0,1 1 0,0-1 0,0 1 0,0-1 0,1 1 0,1 12 0,0-14 0,1 0 0,0-1 0,0 1 0,0 0 0,1-1 0,0 0 0,0 0 0,0 0 0,0 0 0,1 0 0,-1 0 0,1-1 0,0 0 0,0 0 0,0 0 0,1 0 0,-1 0 0,1-1 0,-1 0 0,1 0 0,6 2 0,6 1 0,0 0 0,1 0 0,0-2 0,29 3 0,-41-5-105,0-1 0,0 0 0,0 0 0,0 0 0,-1-1 0,1 0 0,0 0 0,0 0 0,0-1 0,-1 0 0,1 0 0,5-3 0,6-7-6721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6:59:59.84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 1 24575,'3'18'0,"0"0"0,0-1 0,2 1 0,0-1 0,1 0 0,1 0 0,14 23 0,1 10 0,11 36 0,43 173 0,-75-256 0,-1 0 0,1 0 0,0 0 0,-1 0 0,0 0 0,0 0 0,0 0 0,0 0 0,0 0 0,-1 0 0,1 0 0,-1 0 0,0 0 0,-2 5 0,2-7 0,0 0 0,0 0 0,0 0 0,0 0 0,0 0 0,-1 0 0,1 0 0,0-1 0,-1 1 0,1 0 0,0-1 0,-1 1 0,1-1 0,-1 1 0,1-1 0,-1 0 0,1 0 0,-1 1 0,1-1 0,-1 0 0,1 0 0,-1-1 0,1 1 0,-1 0 0,1 0 0,0-1 0,-1 1 0,1-1 0,-1 1 0,-1-2 0,-12-3 0,0 0 0,0-1 0,0-1 0,1 0 0,0-1 0,0 0 0,-24-21 0,62 32 0,14 11 0,14 21 0,-42-28 0,-1 0 0,1 0 0,0-1 0,19 8 0,-27-13 0,-1-1 0,1 1 0,-1-1 0,1 1 0,-1-1 0,1 0 0,-1 0 0,1 0 0,-1 0 0,1 0 0,-1 0 0,1 0 0,0 0 0,-1 0 0,1-1 0,-1 1 0,1-1 0,-1 1 0,0-1 0,1 0 0,-1 1 0,0-1 0,1 0 0,-1 0 0,0 0 0,0 0 0,0 0 0,1 0 0,-1 0 0,-1-1 0,1 1 0,0 0 0,0-1 0,0 1 0,-1 0 0,1-1 0,0 1 0,0-3 0,2-7 0,0 0 0,-1-1 0,0 1 0,0-17 0,1 2 0,10-49-1365,-11 54-5461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37.49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24575,'26'-1'0,"-1"2"0,1 1 0,-1 1 0,0 1 0,0 1 0,48 16 0,-35-6-106,152 54 345,-156-59-613,1-2-1,-1 0 1,59 3-1,-71-10-6451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7:00:00.83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1 386 24575,'61'-38'0,"62"-50"0,-99 69 0,-1-1 0,-1-1 0,-1-1 0,-1-1 0,21-32 0,-40 54 0,0 0 0,0-1 0,0 1 0,0 0 0,0-1 0,-1 1 0,1-1 0,-1 1 0,1-1 0,-1 1 0,1-1 0,-1 1 0,0-1 0,0 1 0,0-1 0,0 1 0,0-1 0,0 1 0,0-1 0,0 1 0,-1-1 0,1 1 0,-1-1 0,1 1 0,-2-2 0,1 1 0,-1 0 0,0 0 0,0 0 0,0 0 0,0 1 0,0-1 0,0 0 0,0 1 0,-1 0 0,1 0 0,0 0 0,-1 0 0,-3-1 0,-12-3 0,1 2 0,-1 0 0,-27 0 0,37 2 0,-130-1 0,328-17 0,-186 18 0,0 0 0,0 1 0,-1 0 0,1 0 0,0 0 0,0 0 0,-1 0 0,1 1 0,0 0 0,0 0 0,-1 0 0,1 0 0,-1 0 0,7 4 0,-8-3 0,0 0 0,1 0 0,-1 1 0,0-1 0,0 1 0,-1 0 0,1-1 0,-1 1 0,1 0 0,-1 0 0,0 0 0,0 0 0,0 0 0,0 0 0,0 1 0,-1-1 0,1 6 0,0 29-170,-2 0-1,-1 0 0,-2 0 1,-2-1-1,-1 0 0,-2 0 1,-14 38-1,19-63-6655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3:59.46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24575,'17'2'0,"0"0"0,0 1 0,-1 1 0,1 1 0,19 8 0,14 3 0,294 82 0,-301-87 0,0 1 0,-1 3 0,50 24 0,-82-32 0,0 0 0,-1 0 0,1 1 0,-2 0 0,1 1 0,-1 0 0,0 0 0,12 21 0,-1 1 0,25 56 0,-34-61 0,-1 1 0,7 40 0,-1-7 0,-3-13 0,-2 0 0,-2 1 0,-2 0 0,-2 0 0,-2 0 0,-6 57 0,-1-70 0,-3 0 0,-1-1 0,-1 0 0,-2 0 0,-17 34 0,28-66 0,1-1 0,-1 1 0,0 0 0,1-1 0,-1 1 0,0-1 0,0 1 0,0-1 0,0 1 0,-1-1 0,1 1 0,0-1 0,0 0 0,-1 0 0,1 0 0,-1 0 0,1 0 0,-3 1 0,3-2 0,0 0 0,0 0 0,0 0 0,0 0 0,0-1 0,1 1 0,-1 0 0,0-1 0,0 1 0,0-1 0,0 1 0,1-1 0,-1 1 0,0-1 0,1 1 0,-1-1 0,0 0 0,1 1 0,-1-1 0,0 0 0,1 0 0,-1 1 0,1-1 0,0 0 0,-1-1 0,-6-12 0,2 0 0,0 0 0,-5-22 0,2 10 0,2 9 0,0 1 0,-2 0 0,0 0 0,-1 0 0,-19-26 0,25 43 0,4 9 0,4 10 0,2-4 0,0-1 0,1 1 0,13 18 0,-12-20 0,0 0 0,-1 1 0,11 27 0,13 70 0,-32-111 0,0 0 0,1-1 0,-1 1 0,0 0 0,1-1 0,-1 1 0,0-1 0,1 1 0,-1 0 0,1-1 0,-1 1 0,1-1 0,-1 1 0,1-1 0,-1 1 0,1-1 0,-1 0 0,1 1 0,0-1 0,-1 0 0,1 1 0,0-1 0,-1 0 0,1 0 0,0 0 0,0 0 0,-1 1 0,1-1 0,0 0 0,-1 0 0,1 0 0,0 0 0,0-1 0,-1 1 0,1 0 0,0 0 0,-1 0 0,1-1 0,0 1 0,-1 0 0,1 0 0,0-1 0,-1 1 0,1-1 0,-1 1 0,1-1 0,-1 1 0,1-1 0,-1 1 0,1-1 0,-1 1 0,1-1 0,-1 1 0,0-1 0,1-1 0,33-44 0,-24 31 0,50-50 0,-45 51 0,-1-1 0,-1 0 0,0-1 0,-1 0 0,18-32 0,-22 33-1365,1 2-5461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4:01.60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24575,'383'0'-1365,"-372"0"-5461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4:02.389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292 1 24575,'2'95'0,"-5"104"0,-8-133 0,-2 14 0,-12 116 0,23-165 0,-10 44 0,2-11 0,10-62 0,0-1 0,0 1 0,0 0 0,-1 0 0,1-1 0,0 1 0,-1 0 0,1-1 0,-1 1 0,0 0 0,1-1 0,-1 1 0,0-1 0,0 1 0,0-1 0,0 0 0,0 1 0,0-1 0,0 0 0,-1 0 0,1 1 0,0-1 0,-3 1 0,3-2 0,-1 0 0,0 0 0,0 0 0,0 0 0,0 0 0,1 0 0,-1 0 0,0 0 0,0-1 0,0 1 0,1-1 0,-1 1 0,0-1 0,1 0 0,-1 0 0,0 0 0,1 0 0,-2-1 0,-12-9 0,2 0 0,-1-2 0,-18-21 0,20 21 0,2 2 0,-1 0 0,2 0 0,-1-1 0,2 0 0,-15-26 0,22 35 0,0 1 0,0-1 0,0 0 0,0 0 0,1 1 0,-1-1 0,1 0 0,0 0 0,0 0 0,0 0 0,0 1 0,0-1 0,0 0 0,1 0 0,0 0 0,0-3 0,1 4 0,0-1 0,-1 0 0,1 0 0,1 1 0,-1-1 0,0 1 0,0 0 0,1 0 0,-1 0 0,1 0 0,0 0 0,0 0 0,0 1 0,0-1 0,0 1 0,0 0 0,5-2 0,112-27 0,-81 22 0,56-19 0,-58 15-5,-24 8-335,0 0 0,0-1 0,18-9 0,-19 5-6486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4:03.4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195 2 24575,'71'-1'0,"78"2"0,-144 1 0,-1-1 0,1 1 0,0 0 0,-1 0 0,1 0 0,-1 0 0,0 1 0,0 0 0,0 0 0,0 0 0,0 0 0,0 0 0,-1 1 0,0 0 0,0 0 0,0 0 0,0 0 0,-1 0 0,1 1 0,-1-1 0,2 7 0,-1-4 0,0-1 0,0 1 0,-1 0 0,0-1 0,-1 1 0,1 0 0,-1 0 0,-1 0 0,1 0 0,-1 0 0,-1 0 0,1 0 0,-1 0 0,-3 12 0,3-16 0,-1-1 0,0 1 0,-1 0 0,1-1 0,0 1 0,-1-1 0,1 0 0,-1 0 0,0 0 0,1 0 0,-1 0 0,0-1 0,0 1 0,0-1 0,-1 0 0,1 0 0,0 0 0,0 0 0,-1-1 0,1 1 0,0-1 0,-1 0 0,1 0 0,0 0 0,-1 0 0,-3-1 0,-6 0 0,-1-1 0,1 0 0,0 0 0,1-1 0,-19-7 0,21 4 0,0 1 0,1-2 0,-1 1 0,1-1 0,1 0 0,-1-1 0,1 0 0,-12-16 0,11 13 0,-1 0 0,-1 1 0,-22-18 0,32 27 0,1 1 0,-1-1 0,1 1 0,-1 0 0,1-1 0,-1 1 0,1 0 0,-1-1 0,1 1 0,-1 0 0,0 0 0,1 0 0,-1 0 0,0 0 0,1-1 0,-1 1 0,1 0 0,-1 0 0,0 0 0,1 1 0,-1-1 0,0 0 0,1 0 0,-1 0 0,1 0 0,-1 1 0,0-1 0,1 0 0,-2 1 0,-7 19 0,5 31 0,4-47 0,0 37 0,-2-1 0,-9 57 0,-5-10 0,-2 12 0,-55 179 0,49-191 0,41-115-1365,-7 14-5461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4:04.6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35 0 24575,'236'0'0,"-236"0"0,0 0 0,0 0 0,-1 0 0,1 0 0,0 0 0,0 1 0,0-1 0,0 0 0,0 0 0,0 0 0,0 0 0,0 0 0,0 0 0,0 0 0,0 0 0,0 0 0,0 0 0,0 0 0,0 1 0,0-1 0,0 0 0,0 0 0,0 0 0,0 0 0,0 0 0,0 0 0,0 0 0,0 0 0,0 0 0,0 0 0,0 1 0,0-1 0,0 0 0,0 0 0,0 0 0,0 0 0,0 0 0,0 0 0,0 0 0,0 0 0,0 0 0,0 0 0,0 0 0,0 0 0,0 1 0,0-1 0,1 0 0,-1 0 0,0 0 0,0 0 0,0 0 0,0 0 0,0 0 0,0 0 0,0 0 0,0 0 0,0 0 0,0 0 0,1 0 0,-1 0 0,0 0 0,0 0 0,0 0 0,0 0 0,0 0 0,-10 8 0,-17 9 0,26-17 0,-126 85 0,108-71 0,-2-1 0,-22 15 0,41-27 0,1 0 0,-1 1 0,0-1 0,0 1 0,1-1 0,-1 1 0,1 0 0,-1 0 0,1 0 0,0 0 0,0 0 0,0 0 0,0 0 0,0 0 0,-1 4 0,2-5 0,1 0 0,-1 0 0,1 0 0,-1 0 0,1 0 0,-1 0 0,1 0 0,-1 0 0,1 0 0,0 0 0,0 0 0,0-1 0,-1 1 0,1 0 0,0 0 0,0-1 0,0 1 0,0-1 0,0 1 0,0-1 0,0 1 0,0-1 0,0 0 0,1 0 0,-1 1 0,0-1 0,0 0 0,0 0 0,0 0 0,2 0 0,41 2 0,-38-2 0,29 1 0,1-2 0,60-10 0,-93 11 0,0 0 0,0 0 0,0 0 0,0 0 0,-1 0 0,1 1 0,0-1 0,0 1 0,-1 0 0,1 0 0,0 0 0,-1 0 0,1 1 0,-1-1 0,0 0 0,1 1 0,-1 0 0,0 0 0,0-1 0,0 1 0,3 4 0,5 5 0,-1 1 0,15 25 0,-13-20 0,-10-15-114,0 0 1,0 0-1,1 0 0,-1 0 0,-1 0 1,1 0-1,0 1 0,0-1 0,-1 0 1,0 1-1,1 2 0,-2 7-6712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4:05.1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24575,'4'0'0,"6"0"0,5 0 0,4 0 0,3 0 0,3 0 0,0 0 0,0 0 0,0 0 0,1 0 0,-1 0 0,0 0 0,-1 0 0,1 0 0,-9 0 0,-11 0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4:05.70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25 1 24575,'0'4'0,"0"6"0,0 4 0,0 6 0,0 2 0,0 2 0,0 1 0,0 1 0,0-1 0,0 1 0,0-1 0,0-1 0,-4-3 0,-6-7 0,0-4-8191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04:06.15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24575,'52'19'0,"1"-13"0,-1-2 0,101-6 0,-45-1 0,13 3-1365,-100 0-5461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40.0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368 18 24575,'-7'1'0,"0"0"0,0 0 0,-1 1 0,1 0 0,0 0 0,1 1 0,-1-1 0,0 2 0,1-1 0,-1 1 0,1 0 0,0 0 0,-7 7 0,-1 1 0,0 1 0,1 1 0,-22 29 0,-13 21 0,24-34 0,2 0 0,-36 67 0,51-81 0,0-1 0,2 1 0,0 0 0,0 0 0,2 0 0,-3 26 0,5-33 0,1 0 0,0 0 0,1 0 0,0-1 0,0 1 0,0 0 0,1 0 0,1-1 0,0 1 0,0-1 0,0 0 0,1 0 0,0 0 0,6 7 0,11 13 0,1-1 0,40 37 0,-50-53 0,1 0 0,0-1 0,0 0 0,1-1 0,0-1 0,1 0 0,25 9 0,-15-12 0,0 0 0,0-2 0,1-2 0,-1 0 0,49-5 0,2 1 0,-49 3 0,1-1 0,-1-1 0,30-7 0,-44 6 0,-1-1 0,1 0 0,-1-1 0,0 0 0,-1-1 0,1 0 0,-1-1 0,18-14 0,-8 5 0,-1-2 0,-1 0 0,0-1 0,25-35 0,-36 43 0,-2-1 0,1 1 0,-2-1 0,0 0 0,0-1 0,-1 1 0,0-1 0,-1 0 0,-1 0 0,0 0 0,0-18 0,-1 17 0,-1 0 0,-1 0 0,-1 0 0,0 1 0,0-1 0,-1 0 0,-1 1 0,0 0 0,-1 0 0,-1 0 0,0 1 0,-1-1 0,0 1 0,0 1 0,-1-1 0,-18-18 0,1 1 0,0 1 0,-2 1 0,-1 1 0,-2 1 0,0 2 0,-45-27 0,64 44 0,0 0 0,-1 1 0,0 0 0,1 1 0,-23-5 0,31 9 0,1-1 0,0 1 0,-1-1 0,1 1 0,-1 0 0,1 0 0,-1 0 0,1 0 0,0 1 0,-1-1 0,1 1 0,-1-1 0,1 1 0,0 0 0,0 0 0,-1 0 0,1 0 0,0 0 0,0 1 0,0-1 0,0 0 0,0 1 0,0 0 0,1-1 0,-1 1 0,1 0 0,-1 0 0,1 0 0,-1 0 0,1 0 0,0 0 0,0 1 0,0-1 0,0 0 0,0 1 0,0 2 0,-63 305 0,50-232-1365,12-56-5461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42.37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24575,'19'1'0,"1"2"0,-1 0 0,0 1 0,31 10 0,-27-7 0,1 0 0,35 3 0,21 4 0,-57-9 0,1 0 0,31 0 0,58 8 0,-78-7 0,51 1 0,-9-8-1365,-55 1-5461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42.24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315 149 24575,'-2'0'0,"0"1"0,0-1 0,0 1 0,0 0 0,1-1 0,-1 1 0,0 0 0,0 0 0,0 0 0,1 0 0,-1 1 0,1-1 0,-1 0 0,1 1 0,-1-1 0,-1 4 0,-24 34 0,13-18 0,-28 35 0,3 2 0,3 1 0,-43 94 0,70-131 0,1 0 0,1 1 0,1 0 0,1 0 0,0 0 0,0 24 0,3 2 0,7 92 0,-2-123 0,1 0 0,0 0 0,1-1 0,1 1 0,0-1 0,2 0 0,0 0 0,18 26 0,6 4 0,58 65 0,-73-93 0,0-1 0,1-1 0,0-1 0,2 0 0,0-2 0,0 0 0,1-1 0,1-1 0,38 15 0,-8-15 0,-1-2 0,1-3 0,0-2 0,1-2 0,56-5 0,-47 1 0,-44 0 0,-1-1 0,0 0 0,0-1 0,0-2 0,0 1 0,28-13 0,92-53 0,-104 49 0,-1-1 0,0-2 0,-2-1 0,-2-2 0,0-1 0,-1-1 0,-2-1 0,-1-1 0,34-60 0,-46 68 0,-1 0 0,-1-1 0,-1-1 0,-2 0 0,0 0 0,-1 0 0,-2-1 0,-1 0 0,0 1 0,-3-48 0,-1 60 0,0 0 0,-1 0 0,0 0 0,-1 0 0,0 0 0,-1 0 0,-1 1 0,0 0 0,0 0 0,-1 0 0,-1 1 0,0 0 0,0 0 0,-1 0 0,-1 1 0,0 0 0,-19-16 0,-34-28 0,-3 3 0,-122-75 0,129 95 0,-1 2 0,-1 3 0,-74-21 0,22 8 0,61 21 0,-2 2 0,-85-13 0,71 22 0,-32-6 0,60 10-1365,24 7-5461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43.218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28 158 24575,'110'-97'0,"-103"90"0,0 1 0,0 1 0,0-1 0,1 1 0,0 1 0,0-1 0,0 2 0,1-1 0,-1 1 0,1 0 0,0 0 0,0 1 0,0 1 0,0-1 0,0 1 0,0 1 0,0 0 0,0 0 0,0 1 0,0 0 0,0 0 0,0 1 0,13 4 0,-17-3 0,0 1 0,0-1 0,0 1 0,0 0 0,-1 0 0,1 1 0,-1-1 0,0 1 0,0 0 0,-1 0 0,1 1 0,3 7 0,30 74 0,-34-77 0,0-2 0,0 0 0,-1-1 0,0 2 0,-1-1 0,0 0 0,0 0 0,0 0 0,-1 0 0,-2 16 0,1-19 0,0 0 0,0 0 0,-1 0 0,0 0 0,0 0 0,0 0 0,-1-1 0,0 1 0,0-1 0,0 0 0,0 0 0,0 0 0,-1 0 0,0 0 0,0-1 0,-6 5 0,-27 15 0,-1-1 0,-55 23 0,-24 12 0,72-37 0,36-17 0,0 0 0,0 1 0,1 0 0,-1 1 0,1 0 0,0 0 0,0 1 0,-7 7 0,14-13 0,1 1 0,0 0 0,0 0 0,0-1 0,0 1 0,0 0 0,0 0 0,0-1 0,0 1 0,0 0 0,1 0 0,-1-1 0,0 1 0,0 0 0,1-1 0,-1 1 0,0 0 0,1-1 0,-1 1 0,1 0 0,-1-1 0,1 1 0,-1-1 0,1 1 0,-1-1 0,1 1 0,-1-1 0,1 1 0,0-1 0,-1 0 0,1 1 0,0-1 0,-1 0 0,1 0 0,0 1 0,0-1 0,-1 0 0,1 0 0,0 0 0,-1 0 0,2 0 0,32 10 0,175 10 0,-167-15 0,1-1 0,81-4 0,29 2 0,-82 10 93,-51-7-579,0-2 0,25 2 0,-24-4-6340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46.5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1728 0 24575,'-6'2'0,"1"0"0,0 1 0,1 0 0,-1-1 0,0 1 0,1 1 0,0-1 0,-1 1 0,1 0 0,1 0 0,-7 8 0,-1-1 0,-20 19 0,-66 50 0,-215 154 0,257-197 0,-1-2 0,-75 33 0,-288 88 0,193-72 0,225-83 0,0-1 0,1 0 0,-1 1 0,0-1 0,0 0 0,0 0 0,0 0 0,1 1 0,-1-1 0,0 0 0,0 0 0,0 0 0,0-1 0,0 1 0,1 0 0,-1 0 0,0 0 0,0 0 0,0-1 0,0 1 0,1-1 0,-1 1 0,0 0 0,0-1 0,1 1 0,-1-1 0,0 1 0,1-1 0,-1 0 0,1 1 0,-1-1 0,1 0 0,-2 0 0,1-2 0,0 0 0,0 0 0,0-1 0,1 1 0,-1 0 0,1 0 0,-1 0 0,1 0 0,0-6 0,2-6 0,-1 1 0,2-1 0,4-16 0,13-38 0,38-110 0,-53 159 0,-15 22 0,-28 30 0,19-16 0,-148 120 0,124-99 0,28-24 0,3-5 0,1 1 0,0 0 0,1 1 0,0 0 0,0 1 0,1 0 0,0 1 0,-8 15 0,16-25 0,1 0 0,0 0 0,0 0 0,-1-1 0,1 1 0,0 0 0,1 0 0,-1 0 0,0-1 0,0 1 0,1 0 0,-1 0 0,1-1 0,0 1 0,-1 0 0,1-1 0,0 1 0,0-1 0,0 1 0,0-1 0,0 1 0,0-1 0,1 0 0,-1 1 0,0-1 0,1 0 0,-1 0 0,1 0 0,-1 0 0,1 0 0,0 0 0,1 0 0,9 5 0,1 0 0,-1-2 0,18 6 0,-17-6 0,56 20 0,-33-10 0,55 12 0,-69-21-170,-1 0-1,1 2 0,-1 0 1,0 1-1,-1 2 0,0 0 1,33 22-1,-40-22-6655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48.32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158 0 24575,'11'0'0,"0"1"0,0 0 0,0 0 0,0 1 0,0 1 0,-1 0 0,1 0 0,-1 1 0,0 0 0,0 1 0,14 9 0,-20-12 0,-1 1 0,1-1 0,-1 1 0,0 0 0,0 1 0,0-1 0,-1 0 0,1 1 0,-1-1 0,0 1 0,0 0 0,0 0 0,0 0 0,0 0 0,-1 0 0,0 0 0,0 0 0,0 1 0,-1-1 0,1 0 0,-1 1 0,0-1 0,0 0 0,0 1 0,-1-1 0,0 0 0,0 0 0,0 1 0,0-1 0,0 0 0,-5 7 0,2-2 0,-1-1 0,0 0 0,0 0 0,-1 0 0,0-1 0,-1 0 0,0 0 0,0-1 0,0 0 0,-1 0 0,1-1 0,-1 0 0,-1 0 0,1 0 0,-1-1 0,0-1 0,0 0 0,-14 4 0,16-5 0,0 1 0,0-1 0,0 1 0,1 1 0,-1-1 0,1 1 0,0 0 0,0 1 0,1-1 0,-1 1 0,1 0 0,0 1 0,0-1 0,-7 12 0,-4 9 0,1 0 0,-15 35 0,23-48 0,4-7 0,1-1 0,-1 1 0,1 0 0,0 0 0,1 0 0,-1 0 0,1 1 0,-1 9 0,2-15 0,0 0 0,1 0 0,-1 0 0,0 0 0,0-1 0,0 1 0,1 0 0,-1 0 0,0 0 0,1-1 0,-1 1 0,1 0 0,-1-1 0,0 1 0,1 0 0,0-1 0,-1 1 0,1-1 0,-1 1 0,1 0 0,0-1 0,-1 0 0,1 1 0,0-1 0,1 1 0,1 0 0,-1-1 0,1 0 0,0 1 0,-1-1 0,1 0 0,0-1 0,-1 1 0,1 0 0,0-1 0,-1 0 0,1 1 0,3-2 0,21-9 0,-1-1 0,49-30 0,-56 30 0,0 1 0,1 0 0,0 2 0,1 0 0,0 1 0,29-7 0,-49 15 0,1-1 0,-1 1 0,0 0 0,0 0 0,0 0 0,0 0 0,0 0 0,0 0 0,0 0 0,1 0 0,-1 0 0,0 0 0,0 1 0,0-1 0,0 0 0,0 1 0,0-1 0,0 1 0,0-1 0,0 1 0,0-1 0,0 1 0,0 0 0,0 0 0,-1-1 0,1 1 0,0 0 0,0 1 0,0 0 0,0 0 0,0 1 0,-1-1 0,1 0 0,-1 1 0,0-1 0,0 0 0,0 1 0,0-1 0,0 1 0,0-1 0,-1 4 0,-3 10 0,-1 0 0,0 0 0,-8 15 0,10-25 0,-157 411 0,123-327 0,36-90 0,1 1 0,-1-1 0,1 1 0,-1-1 0,1 1 0,-1-1 0,0 1 0,1-1 0,-1 0 0,1 1 0,-1-1 0,0 0 0,1 1 0,-1-1 0,0 0 0,1 0 0,-1 0 0,0 0 0,0 0 0,1 1 0,-1-1 0,0-1 0,0 1 0,1 0 0,-1 0 0,0 0 0,1 0 0,-1 0 0,0-1 0,1 1 0,-1 0 0,0 0 0,1-1 0,-1 1 0,0-1 0,1 1 0,-1 0 0,1-1 0,-1 1 0,1-1 0,-1 0 0,1 1 0,-1-1 0,1 1 0,-1-2 0,-30-35 0,23 26 0,-4-4-1365,2 1-5461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48.69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96 24575,'45'-2'0,"68"-13"0,-37 4 0,-29 2-139,1-1-1,56-21 0,-70 20-806,-12 5-5880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49.07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42 24575,'101'2'0,"110"-5"0,-200 1-170,0 0-1,0 0 0,-1-1 1,1-1-1,-1 0 0,0-1 1,12-6-1,-8 3-6655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50.66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72 43 24575,'8'-1'0,"0"0"0,0 0 0,0-1 0,0 0 0,8-3 0,31-7 0,93-6 0,-136 18 0,-1 0 0,0 0 0,0 1 0,0-1 0,0 1 0,0 0 0,0 0 0,0 0 0,0 0 0,0 0 0,0 1 0,0-1 0,0 1 0,-1 0 0,1 0 0,-1 0 0,0 0 0,1 0 0,-1 1 0,0-1 0,0 1 0,0-1 0,-1 1 0,4 5 0,-3-5 0,-1 0 0,1 1 0,0-1 0,-1 1 0,0-1 0,0 1 0,0-1 0,0 1 0,0-1 0,-1 1 0,0 0 0,1 0 0,-1-1 0,-1 1 0,1 0 0,0-1 0,-1 1 0,0 0 0,0-1 0,-3 7 0,-5 7 0,-2-1 0,1 0 0,-2-1 0,0 0 0,-26 23 0,34-34 0,-1 0 0,0-1 0,-1 0 0,1 0 0,-1 0 0,1 0 0,-1-1 0,0 0 0,0 0 0,0-1 0,0 0 0,0 0 0,0 0 0,0 0 0,0-1 0,-1 0 0,1-1 0,0 1 0,0-1 0,0 0 0,-11-4 0,-9-4 0,19 6 0,0 0 0,0 0 0,-1 1 0,0 1 0,1-1 0,-12 0 0,17 2 0,0 0 0,0 0 0,0 1 0,0-1 0,0 1 0,0-1 0,1 1 0,-1 0 0,0 0 0,0 0 0,0 0 0,1 0 0,-1 0 0,0 0 0,1 1 0,-1-1 0,1 0 0,0 1 0,-1 0 0,1-1 0,0 1 0,0 0 0,0-1 0,0 1 0,0 0 0,0 0 0,1 0 0,-1 0 0,0 3 0,-5 11 0,1 0 0,1 1 0,0-1 0,1 1 0,1 0 0,-1 30 0,3-46 0,1 0 0,-1-1 0,0 1 0,0 0 0,0-1 0,1 1 0,-1 0 0,0-1 0,1 1 0,-1-1 0,1 1 0,-1 0 0,0-1 0,1 1 0,-1-1 0,1 1 0,0-1 0,-1 0 0,1 1 0,-1-1 0,1 0 0,0 1 0,-1-1 0,1 0 0,-1 1 0,1-1 0,0 0 0,0 0 0,0 0 0,26-4 0,24-23 0,-48 25 0,60-38 0,-29 17 0,2 1 0,0 2 0,45-17 0,-80 36 0,1 1 0,-1-1 0,0 1 0,1 0 0,-1-1 0,1 1 0,-1 0 0,1 0 0,-1 0 0,1 0 0,-1 0 0,1 0 0,0 0 0,-1 0 0,0 1 0,1-1 0,-1 1 0,1-1 0,-1 1 0,1-1 0,-1 1 0,0 0 0,0 0 0,3 1 0,-2 1 0,0 0 0,0-1 0,0 1 0,0 0 0,-1 0 0,1 0 0,-1 0 0,1 0 0,-1 0 0,1 6 0,1 8 0,-1-1 0,0 1 0,-1 24 0,-1-39 0,1 100 0,-5 136 0,-20-107 0,8-34 0,4-39 0,8-29 0,-2 1 0,-1-1 0,-18 46 0,24-74 0,0 1 0,0-1 0,0 0 0,0 0 0,0 1 0,0-1 0,0 0 0,0 0 0,0 0 0,0 0 0,-1-1 0,1 1 0,0 0 0,-1 0 0,1-1 0,-1 1 0,1-1 0,0 1 0,-1-1 0,1 0 0,-1 1 0,1-1 0,-1 0 0,1 0 0,-1 0 0,0 0 0,1 0 0,-1-1 0,1 1 0,-1 0 0,1-1 0,0 1 0,-1-1 0,1 1 0,-1-1 0,1 0 0,0 0 0,-1 1 0,0-3 0,-11-4 0,0-1 0,1 0 0,-13-13 0,13 12 0,-1-1-124,0 0 0,0 0 0,1-2 0,1 1 0,0-1 0,1-1-1,0 0 1,1 0 0,0-1 0,-11-24 0,15 21-6702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51.10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0 121 24575,'5'0'0,"1"-5"0,4-1 0,4 1 0,5 0 0,-1-3 0,1 1 0,2 0 0,-4-2 0,1 0 0,1 1 0,2 3 0,-2-3 0,-1 0 0,2 2 0,1-3 0,2 0 0,-3 2-8191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51.722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0 126 24575,'19'-1'0,"1"-2"0,-1 0 0,-1-1 0,1-1 0,21-8 0,35-9 0,56-19 124,-47 13-1613,-67 23-5337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52.17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448 1 24575,'-3'0'0,"-1"1"0,1 0 0,0-1 0,-1 1 0,1 1 0,0-1 0,-1 0 0,1 1 0,0 0 0,0 0 0,0 0 0,1 0 0,-1 0 0,-4 5 0,-39 45 0,19-20 0,-59 67 0,-10 10 0,-33 35-1365,116-130-5461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42.8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24575,'0'443'0,"1"-426"31,1 1 0,1-1 0,5 19 1,3 22-1522,-10-49-5336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52.5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31 1 24575,'2'110'0,"-5"118"0,-9-158 0,7-52 0,2 1 0,-3 29 0,5-11 0,-1-8 0,1 0 0,6 48 0,0-67-1365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52.9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546 1 24575,'-20'1'0,"0"2"0,1 0 0,-1 2 0,-36 12 0,-18 5 0,-54 5 0,-2-2 0,69-8-1365,43-13-5461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8:38:53.61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 1 24575,'-1'83'0,"3"94"0,23-46 0,-22-97 0,1 1 0,2-1 0,12 39 0,-16-68 0,0 1 0,1-1 0,0 0 0,0 1 0,0-1 0,1-1 0,0 1 0,0 0 0,0-1 0,0 0 0,1 0 0,-1 0 0,1-1 0,0 1 0,0-1 0,1 0 0,-1-1 0,1 1 0,-1-1 0,7 2 0,9 2 0,-1-2 0,1 0 0,0-1 0,32 1 0,24-2 0,-33-2 0,1 2 0,48 9 0,-29-3 0,0-2 0,127-7 0,-69-2 0,-119 4 0,0-1 0,0 0 0,1 0 0,-1 0 0,0-1 0,0 1 0,0-1 0,0 0 0,0 0 0,0 0 0,0 0 0,0 0 0,0 0 0,0-1 0,0 0 0,-1 0 0,1 1 0,-1-1 0,1-1 0,-1 1 0,3-3 0,-3 0 0,1 0 0,-1 0 0,0-1 0,0 1 0,-1 0 0,0-1 0,0 1 0,0-1 0,-1 0 0,1 1 0,-2-10 0,-4-196-1365,5 188-5461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56:17.98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165 22 24575,'-2'0'0,"-1"1"0,1 0 0,-1 0 0,1 0 0,-1 0 0,1 0 0,0 0 0,0 0 0,-1 1 0,1-1 0,0 1 0,0 0 0,0 0 0,1-1 0,-1 1 0,-1 3 0,-27 37 0,26-37 0,-3 6 0,-3 3 0,0 1 0,1-1 0,1 1 0,1 1 0,0 0 0,-9 32 0,10-23 0,3-13 0,0-1 0,0 1 0,1 0 0,1-1 0,0 1 0,1 13 0,1-22 0,-1-1 0,0 1 0,1-1 0,0 1 0,0-1 0,0 0 0,0 1 0,0-1 0,0 0 0,0 0 0,1 0 0,-1 0 0,1 0 0,0 0 0,-1 0 0,1-1 0,0 1 0,0 0 0,0-1 0,0 0 0,0 1 0,1-1 0,-1 0 0,0 0 0,1 0 0,-1-1 0,0 1 0,1 0 0,-1-1 0,1 0 0,-1 1 0,1-1 0,-1 0 0,1 0 0,2-1 0,4 0 0,-1 0 0,1 0 0,0-1 0,-1-1 0,1 1 0,-1-1 0,0-1 0,0 0 0,0 0 0,-1 0 0,1-1 0,-1 0 0,0 0 0,10-11 0,-7 7 0,-1-1 0,0 1 0,0-1 0,-1-1 0,-1 0 0,0 0 0,0 0 0,-1-1 0,6-15 0,-9 17 11,-1 0 0,0 0 0,0 0 0,-1-1 0,0 1 0,-1 0-1,0-1 1,-1 1 0,0 0 0,-4-18 0,4 22-85,-1 0-1,0 1 1,0-1 0,-1 0 0,0 1-1,0-1 1,0 1 0,0 0 0,-1 0-1,0 0 1,0 1 0,0-1 0,-1 1-1,1 0 1,-1 0 0,0 0 0,0 1-1,0 0 1,-7-3 0,-3 0-6752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56:18.32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24575,'0'5'0,"0"4"0,0 2-8191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56:18.71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 24575,'4'0'0,"6"0"0,5 0 0,4 0 0,3 0 0,2 0 0,1 0 0,1 0 0,-1 0 0,0 0 0,1 0 0,-2 0 0,1 0 0,-4 0-8191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56:19.6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29 1 24575,'-2'36'0,"-2"1"0,-13 55 0,12-66 0,5-25 0,0 0 0,-1-1 0,1 1 0,0 0 0,0 0 0,0 0 0,0 0 0,0-1 0,0 1 0,0 0 0,0 0 0,1 0 0,-1-1 0,0 1 0,0 0 0,1 0 0,-1-1 0,0 1 0,1 0 0,-1 0 0,1-1 0,-1 1 0,1-1 0,-1 1 0,1 0 0,0-1 0,-1 1 0,1-1 0,-1 1 0,1-1 0,0 0 0,0 1 0,-1-1 0,1 1 0,0-1 0,0 0 0,-1 0 0,1 0 0,0 1 0,0-1 0,0 0 0,-1 0 0,1 0 0,0 0 0,0 0 0,0-1 0,0 1 0,1 0 0,53-12 0,-36 7 0,7-2 0,-19 5 0,0 0 0,-1 0 0,1 1 0,0 0 0,0 0 0,11 1 0,-16 0 0,0 1 0,0-1 0,0 1 0,0-1 0,-1 1 0,1 0 0,0 0 0,0 0 0,-1 0 0,1 0 0,0 0 0,-1 0 0,1 0 0,-1 1 0,0-1 0,1 1 0,-1-1 0,0 1 0,0 0 0,0-1 0,0 1 0,0 0 0,0-1 0,-1 1 0,1 0 0,0 0 0,-1 0 0,1 3 0,2 8 0,0 0 0,-1 0 0,-1 1 0,0-1 0,-1 1 0,0-1 0,-1 1 0,-6 25 0,6-34 0,0 0 0,-1 0 0,1 0 0,-1 0 0,0 0 0,-1-1 0,1 1 0,-1-1 0,0 0 0,0 0 0,0 0 0,-1 0 0,1 0 0,-1-1 0,0 1 0,0-1 0,0 0 0,-1 0 0,1-1 0,-1 1 0,1-1 0,-1 0 0,0 0 0,0-1 0,-9 3 0,-50 10-1365,47-9-5461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56:20.585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267 1 24575,'-5'2'0,"-1"0"0,1 0 0,0 1 0,0 0 0,0 0 0,0 0 0,0 1 0,-7 7 0,-7 3 0,6-5 0,1 1 0,0 0 0,1 0 0,-15 18 0,21-22 0,0 0 0,0 1 0,1-1 0,-1 1 0,1 0 0,1 0 0,0 1 0,0-1 0,0 1 0,-2 10 0,5-16 0,0 0 0,0-1 0,0 1 0,1 0 0,-1 0 0,0 0 0,1 0 0,-1 0 0,1 0 0,0 0 0,-1-1 0,1 1 0,0 0 0,0-1 0,0 1 0,0 0 0,1-1 0,-1 1 0,0-1 0,1 0 0,-1 1 0,1-1 0,-1 0 0,1 0 0,-1 0 0,1 0 0,2 1 0,8 3 0,0 0 0,0 0 0,17 3 0,10 4 0,-36-10 0,1 0 0,0-1 0,0 2 0,-1-1 0,1 0 0,-1 1 0,1 0 0,-1 0 0,0 0 0,0 0 0,-1 0 0,1 0 0,-1 1 0,1 0 0,-1-1 0,0 1 0,0 0 0,-1 0 0,1 0 0,-1 0 0,0 0 0,0 0 0,0 0 0,-1 1 0,1-1 0,-1 0 0,0 0 0,0 1 0,-1-1 0,-1 8 0,0-5 0,0-1 0,0 1 0,-1-1 0,0 0 0,0 0 0,0 0 0,-1 0 0,0-1 0,0 1 0,-1-1 0,1 0 0,-1 0 0,0-1 0,0 1 0,-1-1 0,0 0 0,1-1 0,-12 6 0,4-3-102,-14 6-214,0-1 0,0-1 1,-40 9-1,49-16-6510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56:22.13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81 0 24575,'0'69'0,"2"-12"0,-3 1 0,-15 102 0,-13 41 0,21-102 0,8-73 0,-2 0 0,-8 47 0,3-32 0,2 1 0,2 0 0,2 0 0,4 49 0,0 8 0,-1-74 0,1 0 0,1-1 0,1 1 0,2-1 0,9 26 0,12 44 0,35 119 0,-52-182 0,4 14 0,2-1 0,2 0 0,2-1 0,2-1 0,2-2 0,1 0 0,2-1 0,2-2 0,37 36 0,-38-44 0,1-1 0,1-2 0,59 38 0,-65-49 0,1-2 0,0 0 0,1-1 0,1-2 0,-1-1 0,54 11 0,-49-13 0,-26-5 0,1 0 0,-1-1 0,0 0 0,1 0 0,-1 0 0,13-1 0,-17 0 0,0-1 0,-1 1 0,1-1 0,0 1 0,-1-1 0,1 0 0,0 0 0,-1 0 0,1 0 0,-1 0 0,1 0 0,-1 0 0,0 0 0,0-1 0,1 1 0,-1 0 0,0-1 0,0 1 0,0-1 0,0 0 0,-1 1 0,1-1 0,0 0 0,-1 1 0,1-1 0,-1 0 0,1 0 0,-1 1 0,0-4 0,0-7 0,0 1 0,-1-1 0,0 0 0,-1 1 0,0-1 0,-1 1 0,0 0 0,-6-13 0,15 82 0,2-39 0,0 0 0,2 0 0,20 31 0,-17-30 0,-12-19 0,0 0 0,0 0 0,-1 0 0,1 0 0,0 0 0,-1 1 0,1-1 0,-1 0 0,1 1 0,-1-1 0,0 0 0,0 1 0,1-1 0,-1 0 0,0 1 0,0-1 0,0 0 0,-1 1 0,1-1 0,0 0 0,0 1 0,-1-1 0,1 0 0,-1 1 0,1-1 0,-1 0 0,1 0 0,-1 0 0,0 1 0,1-1 0,-1 0 0,0 0 0,0 0 0,0 0 0,0 0 0,0 0 0,0-1 0,0 1 0,-1 0 0,1 0 0,0-1 0,0 1 0,-2 0 0,-8 4 0,-1-1 0,0 0 0,0-1 0,-15 2 0,-10 4 0,-32 20-1365,55-22-5461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56:23.62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233 646 24575,'0'-539'0,"-7"494"0,7 44 0,0 1 0,0-1 0,-1 0 0,1 1 0,0-1 0,-1 1 0,1-1 0,0 0 0,-1 1 0,1-1 0,-1 1 0,1-1 0,-1 1 0,1-1 0,-1 1 0,1 0 0,-1-1 0,1 1 0,-1-1 0,0 1 0,1 0 0,-2-1 0,1 2 0,0-1 0,0 0 0,-1 0 0,1 1 0,0-1 0,0 1 0,0-1 0,0 1 0,1-1 0,-1 1 0,0 0 0,0-1 0,0 1 0,0 0 0,1 0 0,-1 0 0,0 0 0,1-1 0,-2 3 0,-72 108 0,43-63 0,-47 58 0,78-106 0,0 1 0,0-1 0,0 0 0,0 1 0,-1-1 0,1 1 0,0-1 0,0 0 0,-1 1 0,1-1 0,0 0 0,-1 1 0,1-1 0,0 0 0,-1 0 0,1 1 0,-1-1 0,1 0 0,0 0 0,-1 0 0,1 1 0,-1-1 0,1 0 0,-1 0 0,1 0 0,0 0 0,-1 0 0,1 0 0,-1 0 0,1 0 0,-2 0 0,2-14 0,10-23 0,90-141 0,-85 152 0,-10 16 0,0 1 0,1-1 0,0 1 0,0 0 0,14-14 0,-18 22 0,-1 0 0,0 0 0,1 0 0,-1 0 0,0 0 0,1 0 0,-1 0 0,1 1 0,-1-1 0,1 1 0,0-1 0,-1 1 0,1-1 0,0 1 0,-1 0 0,1 0 0,3 0 0,-3 1 0,1 0 0,-1 0 0,0-1 0,0 2 0,1-1 0,-1 0 0,0 0 0,0 1 0,0-1 0,0 1 0,-1 0 0,1-1 0,0 1 0,-1 0 0,3 4 0,5 8 24,0 0 1,-2 1-1,8 17 0,-10-19-267,0-1-1,1 1 0,1-1 0,0-1 1,11 14-1,-8-14-6582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7:21:43.28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24575,'4'0'0,"6"0"0,2 4 0,2 2 0,4 0 0,3-2 0,3 0 0,1-2 0,-4 3 0,0 1 0,0 0 0,1-2 0,1-1 0,1-1 0,2-2 0,-1 1 0,-3-1-8191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56:29.68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4459 24575,'5'-1'0,"0"1"0,0-1 0,-1 0 0,1 0 0,-1 0 0,1-1 0,-1 0 0,1 0 0,-1 0 0,0 0 0,0-1 0,0 1 0,6-6 0,49-51 0,-4 4 0,118-86 0,-99 77 0,63-65 0,-28 25 0,178-223 0,-92 60 0,-163 216 0,32-67 0,3-6 0,11-23-270,108-280 1,-152 342 243,31-91 215,-7-3-1,49-268 0,-58 174-188,-35 186 0,-4 1 0,-1-157 0,-8 205 0,10-57 0,-5 56 0,1-57 0,-5-31 0,-5-136 0,3 261 0,0 1 0,0 0 0,0-1 0,0 1 0,0 0 0,-1-1 0,1 1 0,0 0 0,-1 0 0,1-1 0,0 1 0,-1 0 0,0 0 0,1-1 0,-1 1 0,0 0 0,0 0 0,1 0 0,-1 0 0,0 0 0,-2-1 0,2 1 0,0 1 0,0 1 0,0-1 0,0 0 0,0 0 0,0 0 0,0 0 0,0 1 0,0-1 0,0 0 0,0 1 0,0-1 0,1 1 0,-1-1 0,0 1 0,0-1 0,0 1 0,1 0 0,-1-1 0,0 1 0,-1 1 0,-7 10 0,0-1 0,-14 25 0,18-28 0,-80 110 0,34-51 0,21-33 0,20-29 0,18-27 0,33-62 0,117-206 0,-150 276 0,-5 9 0,-1 0 0,1 0 0,1 1 0,-1-1 0,1 1 0,0-1 0,5-4 0,-8 9 0,-1-1 0,1 1 0,0 0 0,0-1 0,-1 1 0,1 0 0,0-1 0,0 1 0,0 0 0,-1 0 0,1 0 0,0-1 0,0 1 0,0 0 0,0 0 0,0 1 0,-1-1 0,1 0 0,0 0 0,0 0 0,1 1 0,0 0 0,0 0 0,0 1 0,-1-1 0,1 0 0,0 1 0,-1-1 0,1 1 0,-1 0 0,1 0 0,-1-1 0,0 1 0,1 3 0,88 156 0,-80-145-455,-1 0 0,13 33 0,-17-33-6371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10:54.96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0 24575,'30'3'0,"-1"0"0,0 2 0,0 1 0,0 2 0,30 11 0,29 8 0,26 8 0,125 56 0,-78-27 0,-148-59 0,87 33 0,201 49 0,-56-37 0,-187-35-1365,-41-11-5461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10:57.680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485 1 24575,'16'19'0,"-2"1"0,0 0 0,-1 1 0,-2 0 0,18 43 0,-19-41 0,-9-21 0,0-1 0,-1 0 0,1 1 0,0 0 0,-1-1 0,1 1 0,-1-1 0,0 1 0,1 0 0,-1-1 0,0 1 0,0 0 0,0-1 0,0 1 0,0 0 0,-1-1 0,1 1 0,0 0 0,-1-1 0,1 1 0,-1-1 0,0 1 0,0 1 0,-1-1 0,0-1 0,1 1 0,-1-1 0,0 1 0,0-1 0,0 0 0,0 1 0,0-1 0,0 0 0,-1 0 0,1-1 0,0 1 0,-1 0 0,-2 0 0,-13 1 0,1-1 0,0 0 0,-31-3 0,26 0 0,-56 0 0,-236 3 0,312-1 0,0 0 0,0 0 0,0 0 0,0 0 0,0 1 0,0-1 0,1 1 0,-1-1 0,0 1 0,0 0 0,0-1 0,0 1 0,1 0 0,-1 0 0,0 0 0,1 0 0,-1 1 0,1-1 0,-1 0 0,1 1 0,0-1 0,0 1 0,-1-1 0,0 3 0,2-2 0,-1 1 0,1-1 0,0 0 0,0 1 0,0-1 0,0 1 0,0-1 0,0 1 0,1-1 0,-1 0 0,1 1 0,0-1 0,-1 0 0,1 1 0,0-1 0,2 3 0,4 7 0,1 1 0,1-1 0,0-1 0,0 0 0,12 11 0,12 10 0,37 47 0,-70-78 0,1-1 0,-1 0 0,0 1 0,1-1 0,-1 0 0,1 1 0,-1-1 0,1 0 0,-1 0 0,1 1 0,-1-1 0,0 0 0,1 0 0,-1 0 0,1 0 0,0 0 0,-1 0 0,1 0 0,-1 0 0,1 0 0,-1 0 0,1 0 0,-1 0 0,1 0 0,-1 0 0,1 0 0,-1 0 0,1 0 0,-1-1 0,1 1 0,-1 0 0,0 0 0,1-1 0,-1 1 0,1 0 0,-1-1 0,1 1 0,-1-1 0,23-22 0,-19 19 0,-1 0 0,1 0 0,0 0 0,0 1 0,0-1 0,6-3 0,8 2 0,1 1 0,-1 0 0,1 1 0,-1 1 0,1 1 0,0 1 0,0 0 0,26 5 0,23-2 0,347-3 0,-411 0 0,0 0 0,-1 0 0,1 1 0,0-1 0,-1 1 0,1 0 0,-1 0 0,1 0 0,-1 0 0,0 1 0,1-1 0,3 3 0,-6-3 0,-1-1 0,1 1 0,-1-1 0,1 1 0,-1-1 0,0 1 0,1-1 0,-1 1 0,0-1 0,1 1 0,-1-1 0,0 1 0,0 0 0,1-1 0,-1 1 0,0 0 0,0-1 0,0 1 0,0 0 0,0-1 0,0 1 0,0-1 0,0 1 0,0 0 0,0-1 0,-1 2 0,1 0 0,-1 0 0,-1 0 0,1 0 0,0 0 0,0-1 0,-1 1 0,1 0 0,-1-1 0,0 1 0,1-1 0,-1 1 0,-2 0 0,-26 18 0,0-2 0,-1-2 0,-1 0 0,-55 17 0,46-22 0,0-1 0,-1-3 0,-75 5 0,92-10 0,4 1 0,-1 1 0,-22 8 0,40-11 0,89-3 0,89-23 0,-173 25 0,0 0 0,0-1 0,-1 1 0,1 0 0,0 0 0,0 0 0,0 0 0,0 0 0,0 0 0,-1 0 0,1 0 0,0 0 0,0 0 0,0 0 0,0 0 0,-1 1 0,1-1 0,0 0 0,0 1 0,0-1 0,-1 0 0,1 1 0,0-1 0,0 1 0,-1-1 0,1 1 0,-1 0 0,1-1 0,0 1 0,-1 0 0,1-1 0,-1 1 0,1 0 0,-1 0 0,1 1 0,-1 1 0,0 0 0,1-1 0,-1 1 0,-1 0 0,1 0 0,0 0 0,-1 0 0,1 0 0,-1 0 0,-2 5 0,-4 9 0,0-1 0,-15 24 0,6-16 0,9-16 0,1 1 0,0 0 0,1 1 0,0-1 0,0 1 0,1 0 0,0 0 0,-4 16 0,8-25 0,1 0 0,-1 1 0,0-1 0,0 0 0,1 0 0,-1 0 0,0 1 0,1-1 0,0 0 0,-1 0 0,1 0 0,-1 0 0,1 0 0,0 0 0,0 0 0,0 0 0,-1 0 0,1-1 0,0 1 0,0 0 0,0 0 0,0-1 0,1 1 0,-1-1 0,0 1 0,0-1 0,0 1 0,0-1 0,0 1 0,1-1 0,-1 0 0,0 0 0,0 0 0,1 0 0,-1 0 0,0 0 0,0 0 0,2-1 0,55-8 0,-48 7 0,160-34 0,-188 37 0,0-1 0,1 0 0,-1-2 0,1 0 0,-24-6 0,-103-22-1365,128 25-5461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10:58.051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164 1 24575,'-3'15'0,"-1"0"0,0 0 0,-1 0 0,0 0 0,-1-1 0,-1 0 0,0 0 0,-13 18 0,7-10 0,-75 100 0,86-118-1365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18T09:10:58.55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1 24575,'22'2'0,"0"1"0,0 0 0,-1 2 0,1 1 0,36 15 0,45 11 0,213 42 0,-7-1 0,-227-51 0,-43-9-1365,-23-7-5461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6:57:19.297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1025 24575,'11'-8'0,"-1"0"0,0-1 0,0 0 0,15-19 0,-3 3 0,132-130 0,589-626 0,-740 779-52,-6 5 182,-5 6-1573,0-4-5383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6:57:19.99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0 1446 24575,'53'-81'0,"284"-350"0,128-171 0,-450 581 0,43-61 0,135-143 0,-189 221 10,-9 10-1385,-5 5-5451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6:57:31.174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697 137 24575,'0'2'0,"0"1"0,0 0 0,-1 0 0,1-1 0,-1 1 0,1 0 0,-1-1 0,0 1 0,0 0 0,0-1 0,0 1 0,-1-1 0,1 0 0,-1 1 0,1-1 0,-1 0 0,0 0 0,0 0 0,0 0 0,-2 2 0,-1-1 0,0-1 0,1 1 0,-1-1 0,0 1 0,-1-1 0,1-1 0,0 1 0,0-1 0,-10 1 0,0 0 0,-1-2 0,1 0 0,-1 0 0,1-2 0,-1 0 0,-21-6 0,20 3 0,0 0 0,1-1 0,-1-2 0,1 1 0,1-2 0,0 0 0,-16-12 0,23 15 0,1-1 0,0 0 0,0 0 0,0 0 0,1-1 0,0 0 0,1 0 0,0 0 0,0-1 0,1 1 0,0-1 0,0 0 0,1-1 0,-2-9 0,-2 36 0,0 1 0,0-1 0,-19 30 0,-173 263-1365,190-298-5461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6:57:32.183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 0 24575,'2'4'0,"-1"0"0,1-1 0,0 1 0,1-1 0,-1 0 0,1 0 0,-1 0 0,1 0 0,0 0 0,6 4 0,3 4 0,28 30 0,-26-28 0,-1 0 0,20 27 0,-29-34 0,0 0 0,0 1 0,-1 0 0,0-1 0,-1 1 0,1 0 0,-1 0 0,0 1 0,-1-1 0,1 12 0,-2 236 0,-3-106 0,1-86 0,0-26 0,7 68 0,-4-94 0,1-1 0,0 1 0,1-1 0,0 0 0,1 0 0,0 0 0,0 0 0,1 0 0,0-1 0,12 16 0,4-1 0,0-2 0,2 0 0,0-1 0,45 30 0,111 53 0,-123-74 0,-46-23 0,1-2 0,-1 1 0,1-1 0,0-1 0,1 0 0,-1 0 0,1-1 0,0-1 0,-1 0 0,1 0 0,0-2 0,0 1 0,0-1 0,0-1 0,0 0 0,0-1 0,0 0 0,-1-1 0,18-6 0,-9-1 0,-1-1 0,0 0 0,-1-2 0,0 0 0,-1-1 0,24-26 0,82-104 0,-68 70 0,-52 67-1365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6:57:37.616"/>
    </inkml:context>
    <inkml:brush xml:id="br0">
      <inkml:brushProperty name="width" value="0.05" units="cm"/>
      <inkml:brushProperty name="height" value="0.05" units="cm"/>
      <inkml:brushProperty name="color" value="#00A0D7"/>
    </inkml:brush>
  </inkml:definitions>
  <inkml:trace contextRef="#ctx0" brushRef="#br0">147 0 24575,'1'15'0,"1"0"0,1 0 0,0 0 0,9 27 0,-7-28 0,0 1 0,-1-1 0,-1 1 0,1 20 0,-4-30 0,0 0 0,0 0 0,-1 0 0,1 0 0,-1 0 0,-1 0 0,1 0 0,-1 0 0,0-1 0,0 1 0,0 0 0,0-1 0,-1 0 0,0 1 0,0-1 0,-7 7 0,-1 0 0,-1-1 0,-1 0 0,-16 10 0,19-13 0,0-1 0,0 1 0,1 1 0,0 0 0,-10 11 0,16-16 0,1 1 0,-1 0 0,1 0 0,0 0 0,0 1 0,0-1 0,1 0 0,-1 1 0,1-1 0,0 1 0,1-1 0,-1 1 0,1 0 0,0-1 0,0 1 0,0 0 0,1 6 0,9 34 0,2 0 0,1-1 0,2 0 0,22 41 0,4 13 0,-35-83 0,1 0 0,1-1 0,1 0 0,0-1 0,0 0 0,1 0 0,1-1 0,0 0 0,18 13 0,-24-20 0,0 0 0,1 0 0,0-1 0,0 0 0,1-1 0,-1 1 0,1-1 0,-1 0 0,1-1 0,0 1 0,0-2 0,0 1 0,0-1 0,1 0 0,-1 0 0,0-1 0,0 0 0,1 0 0,-1 0 0,0-1 0,0 0 0,14-5 0,-11 1 0,0 0 0,0-1 0,-1 0 0,10-9 0,-13 9 0,1 1 0,1 0 0,-1 0 0,1 0 0,-1 1 0,12-4 0,-15 7 0,-1 0 0,1 1 0,-1-1 0,1 1 0,0 0 0,-1 0 0,1 0 0,-1 1 0,1-1 0,0 1 0,-1 0 0,1 0 0,-1 0 0,0 0 0,1 0 0,-1 1 0,0 0 0,0 0 0,0 0 0,3 2 0,26 18 0,1-1 0,1-2 0,0-1 0,2-2 0,49 15 0,-69-25-1365,-5-2-5461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06655-758F-4D20-8B43-BF48990DC961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40DEC-9CAF-4EE3-BB92-1C73C9928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4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305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236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391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1408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86410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78252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4518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4285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7685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3001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374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7408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3674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893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9737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15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5878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278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9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261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8979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6371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4986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3D1E4-AE35-4592-9859-77D6C9FC4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BBD469-460B-4225-8387-B2BAF29F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F6A4B-0605-4E6D-8EE1-03497E60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6C091-2212-4B44-859C-67567669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C04B-AF75-41F9-B518-936E24B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35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135BA-FE27-4876-93A0-877F98C2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93C790-4EBB-44DA-8C9E-41C925C2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8A8357-23DD-40BB-81E1-AD5A9C5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A2DBB-DCF8-40DD-8AE2-BFDD6E63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81DE9-050E-40E1-A81E-102FB89C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7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4AD81F-2E8D-4B7F-A928-A3DB78AA2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B94DE-50D6-4C03-9574-A4CBA8DC2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E60C6-2D76-479A-9201-C349CF1A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F416F-1DE8-4B89-9827-53A5F865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898F4-CFA4-4170-A8B7-1A740649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A852-A856-42FF-AF81-9D4F1EDC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59210-A4CF-429A-8693-3180E0E7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4AF53-B18E-4F03-8889-1ED003E6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1E453-98F6-4416-96B2-A136A998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139E7-DB40-4AE4-B67B-A8E006E8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2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C1896-35F7-4F88-8509-4C8D926A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CA3A51-F62C-4357-8368-A034386B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9A8C6-A4D0-4DEF-8A23-DDC0FED9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F3410-DDC5-4A07-9A5F-724DED95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1CF84-B680-49DC-A005-C837C1CF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8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9B2E9-2082-4225-BD1B-6B341C56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15A51-5718-462D-956F-9862344FF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A1D48-DB9A-4F46-A0E6-F7792FB3D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B41C3-A4FF-40E1-BA44-9AC2D069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6CDFBD-5106-4E8D-B8AC-4AFB3FEA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E59AD-709F-44F5-9F8A-F28ECC61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D684C-216E-4899-ACEC-F0387698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8E68F-F617-442E-89DD-A9BE0EE1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FC4374-403E-4702-B062-4B7A44305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D2332-6E22-4C71-BE91-29DF9CE72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CC1773-515E-413C-92E9-8B36768E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DE2D42-A3AB-4B3C-AF13-469BD3ED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E83BD1-FF91-44F7-A384-7B483CDD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0ED68-07E4-49AE-95EF-434AF5A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E769A-10AC-4277-BD1F-E811C2A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E8AC10-46F4-4CAA-9077-CF17A587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05E2E7-3ABF-4800-94C0-EE56629F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690E4-B18E-4D71-85E9-06F4AB01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BBE1B3-E1C2-427E-84D2-D3A32E8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0EFF1C-9258-4BFD-BF71-DFA46B4A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AEF1D-E41D-41C2-ABDB-98EF8154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CB57F-2E61-445C-B0BA-889CE824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70370-1672-4E01-AD6D-62A4DF38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C44607-556C-4790-8273-90B81D024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AD30E2-C32E-4475-B702-2F0C8579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D5B38-4787-4E78-86BB-F249386D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27F0F-ABC6-4C87-89B0-F52FDE3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3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2C5-63BA-452E-8FD5-2AF2F774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525E7E-7AE8-4399-BCAB-3A78182F4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399615-C67C-46CA-B40F-A1B3851C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AD000-F73F-41B0-BD0D-DFA09ACA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D6907-7044-4E40-81EF-8016BFA9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63C647-E921-48B2-ABAA-BAA5148F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02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75BC56-9AA4-44E2-B653-A392F28B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05DC8-3CAA-4DB8-8579-E931C857A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A3CA2-B817-4A52-8F08-A382AD1E8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92C4-9F52-4A26-B036-7580CF1F8160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B7B75-C8A9-4C37-A524-47910A6D1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E5F4A-4254-4555-9729-567EDAC9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customXml" Target="../ink/ink37.xml"/><Relationship Id="rId18" Type="http://schemas.openxmlformats.org/officeDocument/2006/relationships/image" Target="../media/image47.png"/><Relationship Id="rId26" Type="http://schemas.openxmlformats.org/officeDocument/2006/relationships/image" Target="../media/image51.png"/><Relationship Id="rId3" Type="http://schemas.openxmlformats.org/officeDocument/2006/relationships/image" Target="../media/image39.png"/><Relationship Id="rId21" Type="http://schemas.openxmlformats.org/officeDocument/2006/relationships/customXml" Target="../ink/ink41.xml"/><Relationship Id="rId7" Type="http://schemas.openxmlformats.org/officeDocument/2006/relationships/customXml" Target="../ink/ink34.xml"/><Relationship Id="rId12" Type="http://schemas.openxmlformats.org/officeDocument/2006/relationships/image" Target="../media/image44.png"/><Relationship Id="rId17" Type="http://schemas.openxmlformats.org/officeDocument/2006/relationships/customXml" Target="../ink/ink39.xml"/><Relationship Id="rId25" Type="http://schemas.openxmlformats.org/officeDocument/2006/relationships/customXml" Target="../ink/ink43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6.png"/><Relationship Id="rId20" Type="http://schemas.openxmlformats.org/officeDocument/2006/relationships/image" Target="../media/image48.png"/><Relationship Id="rId29" Type="http://schemas.openxmlformats.org/officeDocument/2006/relationships/customXml" Target="../ink/ink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customXml" Target="../ink/ink36.xml"/><Relationship Id="rId24" Type="http://schemas.openxmlformats.org/officeDocument/2006/relationships/image" Target="../media/image50.png"/><Relationship Id="rId5" Type="http://schemas.openxmlformats.org/officeDocument/2006/relationships/customXml" Target="../ink/ink33.xml"/><Relationship Id="rId15" Type="http://schemas.openxmlformats.org/officeDocument/2006/relationships/customXml" Target="../ink/ink38.xml"/><Relationship Id="rId23" Type="http://schemas.openxmlformats.org/officeDocument/2006/relationships/customXml" Target="../ink/ink42.xml"/><Relationship Id="rId28" Type="http://schemas.openxmlformats.org/officeDocument/2006/relationships/image" Target="../media/image52.png"/><Relationship Id="rId10" Type="http://schemas.openxmlformats.org/officeDocument/2006/relationships/image" Target="../media/image43.png"/><Relationship Id="rId19" Type="http://schemas.openxmlformats.org/officeDocument/2006/relationships/customXml" Target="../ink/ink40.xml"/><Relationship Id="rId4" Type="http://schemas.openxmlformats.org/officeDocument/2006/relationships/image" Target="../media/image40.png"/><Relationship Id="rId9" Type="http://schemas.openxmlformats.org/officeDocument/2006/relationships/customXml" Target="../ink/ink35.xml"/><Relationship Id="rId14" Type="http://schemas.openxmlformats.org/officeDocument/2006/relationships/image" Target="../media/image45.png"/><Relationship Id="rId22" Type="http://schemas.openxmlformats.org/officeDocument/2006/relationships/image" Target="../media/image49.png"/><Relationship Id="rId27" Type="http://schemas.openxmlformats.org/officeDocument/2006/relationships/customXml" Target="../ink/ink44.xml"/><Relationship Id="rId30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48.xml"/><Relationship Id="rId13" Type="http://schemas.openxmlformats.org/officeDocument/2006/relationships/image" Target="../media/image61.png"/><Relationship Id="rId18" Type="http://schemas.openxmlformats.org/officeDocument/2006/relationships/customXml" Target="../ink/ink53.xml"/><Relationship Id="rId3" Type="http://schemas.openxmlformats.org/officeDocument/2006/relationships/image" Target="../media/image56.png"/><Relationship Id="rId21" Type="http://schemas.openxmlformats.org/officeDocument/2006/relationships/image" Target="../media/image65.png"/><Relationship Id="rId7" Type="http://schemas.openxmlformats.org/officeDocument/2006/relationships/image" Target="../media/image58.png"/><Relationship Id="rId12" Type="http://schemas.openxmlformats.org/officeDocument/2006/relationships/customXml" Target="../ink/ink50.xml"/><Relationship Id="rId17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6" Type="http://schemas.openxmlformats.org/officeDocument/2006/relationships/customXml" Target="../ink/ink52.xml"/><Relationship Id="rId20" Type="http://schemas.openxmlformats.org/officeDocument/2006/relationships/customXml" Target="../ink/ink5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7.xml"/><Relationship Id="rId11" Type="http://schemas.openxmlformats.org/officeDocument/2006/relationships/image" Target="../media/image60.png"/><Relationship Id="rId5" Type="http://schemas.openxmlformats.org/officeDocument/2006/relationships/image" Target="../media/image57.png"/><Relationship Id="rId15" Type="http://schemas.openxmlformats.org/officeDocument/2006/relationships/image" Target="../media/image62.png"/><Relationship Id="rId23" Type="http://schemas.openxmlformats.org/officeDocument/2006/relationships/image" Target="../media/image66.png"/><Relationship Id="rId10" Type="http://schemas.openxmlformats.org/officeDocument/2006/relationships/customXml" Target="../ink/ink49.xml"/><Relationship Id="rId19" Type="http://schemas.openxmlformats.org/officeDocument/2006/relationships/image" Target="../media/image64.png"/><Relationship Id="rId4" Type="http://schemas.openxmlformats.org/officeDocument/2006/relationships/customXml" Target="../ink/ink46.xml"/><Relationship Id="rId9" Type="http://schemas.openxmlformats.org/officeDocument/2006/relationships/image" Target="../media/image59.png"/><Relationship Id="rId14" Type="http://schemas.openxmlformats.org/officeDocument/2006/relationships/customXml" Target="../ink/ink51.xml"/><Relationship Id="rId22" Type="http://schemas.openxmlformats.org/officeDocument/2006/relationships/customXml" Target="../ink/ink5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8.xml"/><Relationship Id="rId13" Type="http://schemas.openxmlformats.org/officeDocument/2006/relationships/image" Target="../media/image70.png"/><Relationship Id="rId3" Type="http://schemas.openxmlformats.org/officeDocument/2006/relationships/image" Target="../media/image67.png"/><Relationship Id="rId7" Type="http://schemas.openxmlformats.org/officeDocument/2006/relationships/image" Target="../media/image670.png"/><Relationship Id="rId12" Type="http://schemas.openxmlformats.org/officeDocument/2006/relationships/customXml" Target="../ink/ink6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7.xml"/><Relationship Id="rId11" Type="http://schemas.openxmlformats.org/officeDocument/2006/relationships/image" Target="../media/image69.png"/><Relationship Id="rId5" Type="http://schemas.openxmlformats.org/officeDocument/2006/relationships/image" Target="../media/image660.png"/><Relationship Id="rId10" Type="http://schemas.openxmlformats.org/officeDocument/2006/relationships/customXml" Target="../ink/ink59.xml"/><Relationship Id="rId4" Type="http://schemas.openxmlformats.org/officeDocument/2006/relationships/customXml" Target="../ink/ink56.xml"/><Relationship Id="rId9" Type="http://schemas.openxmlformats.org/officeDocument/2006/relationships/image" Target="../media/image6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63.xml"/><Relationship Id="rId13" Type="http://schemas.openxmlformats.org/officeDocument/2006/relationships/image" Target="../media/image76.png"/><Relationship Id="rId18" Type="http://schemas.openxmlformats.org/officeDocument/2006/relationships/customXml" Target="../ink/ink68.xml"/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12" Type="http://schemas.openxmlformats.org/officeDocument/2006/relationships/customXml" Target="../ink/ink65.xml"/><Relationship Id="rId1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6" Type="http://schemas.openxmlformats.org/officeDocument/2006/relationships/customXml" Target="../ink/ink6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2.xml"/><Relationship Id="rId11" Type="http://schemas.openxmlformats.org/officeDocument/2006/relationships/image" Target="../media/image75.png"/><Relationship Id="rId5" Type="http://schemas.openxmlformats.org/officeDocument/2006/relationships/image" Target="../media/image72.png"/><Relationship Id="rId15" Type="http://schemas.openxmlformats.org/officeDocument/2006/relationships/image" Target="../media/image77.png"/><Relationship Id="rId10" Type="http://schemas.openxmlformats.org/officeDocument/2006/relationships/customXml" Target="../ink/ink64.xml"/><Relationship Id="rId19" Type="http://schemas.openxmlformats.org/officeDocument/2006/relationships/image" Target="../media/image79.png"/><Relationship Id="rId4" Type="http://schemas.openxmlformats.org/officeDocument/2006/relationships/customXml" Target="../ink/ink61.xml"/><Relationship Id="rId9" Type="http://schemas.openxmlformats.org/officeDocument/2006/relationships/image" Target="../media/image74.png"/><Relationship Id="rId14" Type="http://schemas.openxmlformats.org/officeDocument/2006/relationships/customXml" Target="../ink/ink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customXml" Target="../ink/ink73.xml"/><Relationship Id="rId18" Type="http://schemas.openxmlformats.org/officeDocument/2006/relationships/image" Target="../media/image89.png"/><Relationship Id="rId26" Type="http://schemas.openxmlformats.org/officeDocument/2006/relationships/image" Target="../media/image93.png"/><Relationship Id="rId39" Type="http://schemas.openxmlformats.org/officeDocument/2006/relationships/customXml" Target="../ink/ink86.xml"/><Relationship Id="rId21" Type="http://schemas.openxmlformats.org/officeDocument/2006/relationships/customXml" Target="../ink/ink77.xml"/><Relationship Id="rId34" Type="http://schemas.openxmlformats.org/officeDocument/2006/relationships/image" Target="../media/image97.png"/><Relationship Id="rId42" Type="http://schemas.openxmlformats.org/officeDocument/2006/relationships/image" Target="../media/image101.png"/><Relationship Id="rId47" Type="http://schemas.openxmlformats.org/officeDocument/2006/relationships/customXml" Target="../ink/ink90.xml"/><Relationship Id="rId7" Type="http://schemas.openxmlformats.org/officeDocument/2006/relationships/customXml" Target="../ink/ink70.xml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88.png"/><Relationship Id="rId29" Type="http://schemas.openxmlformats.org/officeDocument/2006/relationships/customXml" Target="../ink/ink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customXml" Target="../ink/ink72.xml"/><Relationship Id="rId24" Type="http://schemas.openxmlformats.org/officeDocument/2006/relationships/image" Target="../media/image92.png"/><Relationship Id="rId32" Type="http://schemas.openxmlformats.org/officeDocument/2006/relationships/image" Target="../media/image96.png"/><Relationship Id="rId37" Type="http://schemas.openxmlformats.org/officeDocument/2006/relationships/customXml" Target="../ink/ink85.xml"/><Relationship Id="rId40" Type="http://schemas.openxmlformats.org/officeDocument/2006/relationships/image" Target="../media/image100.png"/><Relationship Id="rId45" Type="http://schemas.openxmlformats.org/officeDocument/2006/relationships/customXml" Target="../ink/ink89.xml"/><Relationship Id="rId5" Type="http://schemas.openxmlformats.org/officeDocument/2006/relationships/customXml" Target="../ink/ink69.xml"/><Relationship Id="rId15" Type="http://schemas.openxmlformats.org/officeDocument/2006/relationships/customXml" Target="../ink/ink74.xml"/><Relationship Id="rId23" Type="http://schemas.openxmlformats.org/officeDocument/2006/relationships/customXml" Target="../ink/ink78.xml"/><Relationship Id="rId28" Type="http://schemas.openxmlformats.org/officeDocument/2006/relationships/image" Target="../media/image94.png"/><Relationship Id="rId36" Type="http://schemas.openxmlformats.org/officeDocument/2006/relationships/image" Target="../media/image98.png"/><Relationship Id="rId10" Type="http://schemas.openxmlformats.org/officeDocument/2006/relationships/image" Target="../media/image85.png"/><Relationship Id="rId19" Type="http://schemas.openxmlformats.org/officeDocument/2006/relationships/customXml" Target="../ink/ink76.xml"/><Relationship Id="rId31" Type="http://schemas.openxmlformats.org/officeDocument/2006/relationships/customXml" Target="../ink/ink82.xml"/><Relationship Id="rId44" Type="http://schemas.openxmlformats.org/officeDocument/2006/relationships/image" Target="../media/image102.png"/><Relationship Id="rId4" Type="http://schemas.openxmlformats.org/officeDocument/2006/relationships/image" Target="../media/image82.png"/><Relationship Id="rId9" Type="http://schemas.openxmlformats.org/officeDocument/2006/relationships/customXml" Target="../ink/ink71.xml"/><Relationship Id="rId14" Type="http://schemas.openxmlformats.org/officeDocument/2006/relationships/image" Target="../media/image87.png"/><Relationship Id="rId22" Type="http://schemas.openxmlformats.org/officeDocument/2006/relationships/image" Target="../media/image91.png"/><Relationship Id="rId27" Type="http://schemas.openxmlformats.org/officeDocument/2006/relationships/customXml" Target="../ink/ink80.xml"/><Relationship Id="rId30" Type="http://schemas.openxmlformats.org/officeDocument/2006/relationships/image" Target="../media/image95.png"/><Relationship Id="rId35" Type="http://schemas.openxmlformats.org/officeDocument/2006/relationships/customXml" Target="../ink/ink84.xml"/><Relationship Id="rId43" Type="http://schemas.openxmlformats.org/officeDocument/2006/relationships/customXml" Target="../ink/ink88.xml"/><Relationship Id="rId48" Type="http://schemas.openxmlformats.org/officeDocument/2006/relationships/image" Target="../media/image104.png"/><Relationship Id="rId8" Type="http://schemas.openxmlformats.org/officeDocument/2006/relationships/image" Target="../media/image84.png"/><Relationship Id="rId3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customXml" Target="../ink/ink75.xml"/><Relationship Id="rId25" Type="http://schemas.openxmlformats.org/officeDocument/2006/relationships/customXml" Target="../ink/ink79.xml"/><Relationship Id="rId33" Type="http://schemas.openxmlformats.org/officeDocument/2006/relationships/customXml" Target="../ink/ink83.xml"/><Relationship Id="rId38" Type="http://schemas.openxmlformats.org/officeDocument/2006/relationships/image" Target="../media/image99.png"/><Relationship Id="rId46" Type="http://schemas.openxmlformats.org/officeDocument/2006/relationships/image" Target="../media/image103.png"/><Relationship Id="rId20" Type="http://schemas.openxmlformats.org/officeDocument/2006/relationships/image" Target="../media/image90.png"/><Relationship Id="rId41" Type="http://schemas.openxmlformats.org/officeDocument/2006/relationships/customXml" Target="../ink/ink8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93.xml"/><Relationship Id="rId3" Type="http://schemas.openxmlformats.org/officeDocument/2006/relationships/image" Target="../media/image108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2.xml"/><Relationship Id="rId11" Type="http://schemas.openxmlformats.org/officeDocument/2006/relationships/image" Target="../media/image112.png"/><Relationship Id="rId5" Type="http://schemas.openxmlformats.org/officeDocument/2006/relationships/image" Target="../media/image109.png"/><Relationship Id="rId10" Type="http://schemas.openxmlformats.org/officeDocument/2006/relationships/customXml" Target="../ink/ink94.xml"/><Relationship Id="rId4" Type="http://schemas.openxmlformats.org/officeDocument/2006/relationships/customXml" Target="../ink/ink91.xml"/><Relationship Id="rId9" Type="http://schemas.openxmlformats.org/officeDocument/2006/relationships/image" Target="../media/image11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97.xml"/><Relationship Id="rId13" Type="http://schemas.openxmlformats.org/officeDocument/2006/relationships/image" Target="../media/image640.png"/><Relationship Id="rId3" Type="http://schemas.openxmlformats.org/officeDocument/2006/relationships/image" Target="../media/image113.png"/><Relationship Id="rId7" Type="http://schemas.openxmlformats.org/officeDocument/2006/relationships/image" Target="../media/image610.png"/><Relationship Id="rId12" Type="http://schemas.openxmlformats.org/officeDocument/2006/relationships/customXml" Target="../ink/ink99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11" Type="http://schemas.openxmlformats.org/officeDocument/2006/relationships/image" Target="../media/image630.png"/><Relationship Id="rId5" Type="http://schemas.openxmlformats.org/officeDocument/2006/relationships/image" Target="../media/image600.png"/><Relationship Id="rId10" Type="http://schemas.openxmlformats.org/officeDocument/2006/relationships/customXml" Target="../ink/ink98.xml"/><Relationship Id="rId4" Type="http://schemas.openxmlformats.org/officeDocument/2006/relationships/customXml" Target="../ink/ink95.xml"/><Relationship Id="rId9" Type="http://schemas.openxmlformats.org/officeDocument/2006/relationships/image" Target="../media/image6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7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1.xml"/><Relationship Id="rId5" Type="http://schemas.openxmlformats.org/officeDocument/2006/relationships/image" Target="../media/image750.png"/><Relationship Id="rId4" Type="http://schemas.openxmlformats.org/officeDocument/2006/relationships/customXml" Target="../ink/ink10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BjijXa9PdI?list=LL&amp;t=4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8.png"/><Relationship Id="rId21" Type="http://schemas.openxmlformats.org/officeDocument/2006/relationships/customXml" Target="../ink/ink10.xml"/><Relationship Id="rId34" Type="http://schemas.openxmlformats.org/officeDocument/2006/relationships/image" Target="../media/image22.png"/><Relationship Id="rId42" Type="http://schemas.openxmlformats.org/officeDocument/2006/relationships/image" Target="../media/image26.png"/><Relationship Id="rId47" Type="http://schemas.openxmlformats.org/officeDocument/2006/relationships/customXml" Target="../ink/ink23.xml"/><Relationship Id="rId50" Type="http://schemas.openxmlformats.org/officeDocument/2006/relationships/image" Target="../media/image30.png"/><Relationship Id="rId55" Type="http://schemas.openxmlformats.org/officeDocument/2006/relationships/customXml" Target="../ink/ink27.xml"/><Relationship Id="rId63" Type="http://schemas.openxmlformats.org/officeDocument/2006/relationships/customXml" Target="../ink/ink31.xml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3.png"/><Relationship Id="rId29" Type="http://schemas.openxmlformats.org/officeDocument/2006/relationships/customXml" Target="../ink/ink14.xml"/><Relationship Id="rId11" Type="http://schemas.openxmlformats.org/officeDocument/2006/relationships/customXml" Target="../ink/ink5.xml"/><Relationship Id="rId24" Type="http://schemas.openxmlformats.org/officeDocument/2006/relationships/image" Target="../media/image17.png"/><Relationship Id="rId32" Type="http://schemas.openxmlformats.org/officeDocument/2006/relationships/image" Target="../media/image21.png"/><Relationship Id="rId37" Type="http://schemas.openxmlformats.org/officeDocument/2006/relationships/customXml" Target="../ink/ink18.xml"/><Relationship Id="rId40" Type="http://schemas.openxmlformats.org/officeDocument/2006/relationships/image" Target="../media/image25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34.png"/><Relationship Id="rId66" Type="http://schemas.openxmlformats.org/officeDocument/2006/relationships/image" Target="../media/image38.png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Relationship Id="rId27" Type="http://schemas.openxmlformats.org/officeDocument/2006/relationships/customXml" Target="../ink/ink13.xml"/><Relationship Id="rId30" Type="http://schemas.openxmlformats.org/officeDocument/2006/relationships/image" Target="../media/image2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29.png"/><Relationship Id="rId56" Type="http://schemas.openxmlformats.org/officeDocument/2006/relationships/image" Target="../media/image33.png"/><Relationship Id="rId64" Type="http://schemas.openxmlformats.org/officeDocument/2006/relationships/image" Target="../media/image37.png"/><Relationship Id="rId8" Type="http://schemas.openxmlformats.org/officeDocument/2006/relationships/image" Target="../media/image9.png"/><Relationship Id="rId51" Type="http://schemas.openxmlformats.org/officeDocument/2006/relationships/customXml" Target="../ink/ink25.xml"/><Relationship Id="rId3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24.png"/><Relationship Id="rId46" Type="http://schemas.openxmlformats.org/officeDocument/2006/relationships/image" Target="../media/image28.png"/><Relationship Id="rId59" Type="http://schemas.openxmlformats.org/officeDocument/2006/relationships/customXml" Target="../ink/ink29.xml"/><Relationship Id="rId20" Type="http://schemas.openxmlformats.org/officeDocument/2006/relationships/image" Target="../media/image15.png"/><Relationship Id="rId41" Type="http://schemas.openxmlformats.org/officeDocument/2006/relationships/customXml" Target="../ink/ink20.xml"/><Relationship Id="rId54" Type="http://schemas.openxmlformats.org/officeDocument/2006/relationships/image" Target="../media/image32.png"/><Relationship Id="rId6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19.png"/><Relationship Id="rId36" Type="http://schemas.openxmlformats.org/officeDocument/2006/relationships/image" Target="../media/image23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10.png"/><Relationship Id="rId31" Type="http://schemas.openxmlformats.org/officeDocument/2006/relationships/customXml" Target="../ink/ink15.xml"/><Relationship Id="rId44" Type="http://schemas.openxmlformats.org/officeDocument/2006/relationships/image" Target="../media/image27.png"/><Relationship Id="rId52" Type="http://schemas.openxmlformats.org/officeDocument/2006/relationships/image" Target="../media/image31.png"/><Relationship Id="rId60" Type="http://schemas.openxmlformats.org/officeDocument/2006/relationships/image" Target="../media/image35.png"/><Relationship Id="rId65" Type="http://schemas.openxmlformats.org/officeDocument/2006/relationships/customXml" Target="../ink/ink32.xml"/><Relationship Id="rId4" Type="http://schemas.openxmlformats.org/officeDocument/2006/relationships/image" Target="../media/image7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14.png"/><Relationship Id="rId39" Type="http://schemas.openxmlformats.org/officeDocument/2006/relationships/customXml" Target="../ink/ink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A55F0-3358-47D9-B5B0-81318AEF6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8531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PROJECT:RT</a:t>
            </a:r>
            <a:b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戰士動畫二版反饋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0A39A8-91E3-4050-899E-1A06E4ADBA03}"/>
              </a:ext>
            </a:extLst>
          </p:cNvPr>
          <p:cNvSpPr txBox="1">
            <a:spLocks/>
          </p:cNvSpPr>
          <p:nvPr/>
        </p:nvSpPr>
        <p:spPr>
          <a:xfrm>
            <a:off x="838200" y="39670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14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終結技動畫揮刀的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尾聲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，現在版本是武器是在減速後、緩慢順著身體轉動，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定格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感再強一些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，可以在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揮舞終點停駐一下，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接著再緩緩轉動完成收招。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或是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先緩再停駐，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總之想要有個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視覺定格。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想討論一下腳步的節奏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A495ED-D84A-3C18-656F-E0CB013D9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353" y="2307650"/>
            <a:ext cx="4171888" cy="362772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602BD9D-FF33-1FBD-235B-F276717CAE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094" y="2307649"/>
            <a:ext cx="3929843" cy="3624841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28452DF0-D0F9-44DE-1B1E-B60917FA29D4}"/>
              </a:ext>
            </a:extLst>
          </p:cNvPr>
          <p:cNvGrpSpPr/>
          <p:nvPr/>
        </p:nvGrpSpPr>
        <p:grpSpPr>
          <a:xfrm>
            <a:off x="3442878" y="2546736"/>
            <a:ext cx="1175040" cy="421200"/>
            <a:chOff x="3442878" y="2546736"/>
            <a:chExt cx="1175040" cy="42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8799C1A-D544-B40F-67DF-2E64C3BAC671}"/>
                    </a:ext>
                  </a:extLst>
                </p14:cNvPr>
                <p14:cNvContentPartPr/>
                <p14:nvPr/>
              </p14:nvContentPartPr>
              <p14:xfrm>
                <a:off x="3703878" y="2546736"/>
                <a:ext cx="18720" cy="745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8799C1A-D544-B40F-67DF-2E64C3BAC671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694878" y="2538096"/>
                  <a:ext cx="363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8F9FDC1E-38DB-2F22-59A4-B686ED37FA62}"/>
                    </a:ext>
                  </a:extLst>
                </p14:cNvPr>
                <p14:cNvContentPartPr/>
                <p14:nvPr/>
              </p14:nvContentPartPr>
              <p14:xfrm>
                <a:off x="3442878" y="2649696"/>
                <a:ext cx="155160" cy="107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8F9FDC1E-38DB-2F22-59A4-B686ED37FA6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433878" y="2641056"/>
                  <a:ext cx="1728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0F5465D-34C1-DE37-1A7F-6E2AE5EDC9F6}"/>
                    </a:ext>
                  </a:extLst>
                </p14:cNvPr>
                <p14:cNvContentPartPr/>
                <p14:nvPr/>
              </p14:nvContentPartPr>
              <p14:xfrm>
                <a:off x="3582558" y="2696496"/>
                <a:ext cx="397440" cy="709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0F5465D-34C1-DE37-1A7F-6E2AE5EDC9F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573558" y="2687496"/>
                  <a:ext cx="41508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DB9C932-96FE-A18D-943D-52FDBDA8B769}"/>
                    </a:ext>
                  </a:extLst>
                </p14:cNvPr>
                <p14:cNvContentPartPr/>
                <p14:nvPr/>
              </p14:nvContentPartPr>
              <p14:xfrm>
                <a:off x="3666798" y="2752296"/>
                <a:ext cx="124560" cy="3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DB9C932-96FE-A18D-943D-52FDBDA8B76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657798" y="2743656"/>
                  <a:ext cx="142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55F23F8-9168-4805-6632-5341A0C04412}"/>
                    </a:ext>
                  </a:extLst>
                </p14:cNvPr>
                <p14:cNvContentPartPr/>
                <p14:nvPr/>
              </p14:nvContentPartPr>
              <p14:xfrm>
                <a:off x="3741318" y="2780376"/>
                <a:ext cx="10440" cy="1317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55F23F8-9168-4805-6632-5341A0C044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32318" y="2771376"/>
                  <a:ext cx="280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FDCF892-53BE-DF27-75E8-9F1D8FBAF372}"/>
                    </a:ext>
                  </a:extLst>
                </p14:cNvPr>
                <p14:cNvContentPartPr/>
                <p14:nvPr/>
              </p14:nvContentPartPr>
              <p14:xfrm>
                <a:off x="3741318" y="2845536"/>
                <a:ext cx="64080" cy="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FDCF892-53BE-DF27-75E8-9F1D8FBAF372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732318" y="2836896"/>
                  <a:ext cx="8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95B3236-0D07-1054-FF4D-3BE78621AFE7}"/>
                    </a:ext>
                  </a:extLst>
                </p14:cNvPr>
                <p14:cNvContentPartPr/>
                <p14:nvPr/>
              </p14:nvContentPartPr>
              <p14:xfrm>
                <a:off x="3559878" y="2799096"/>
                <a:ext cx="42480" cy="1350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95B3236-0D07-1054-FF4D-3BE78621AFE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550878" y="2790096"/>
                  <a:ext cx="60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F6E91C3-51C3-DC05-A1A2-6C7220FF6040}"/>
                    </a:ext>
                  </a:extLst>
                </p14:cNvPr>
                <p14:cNvContentPartPr/>
                <p14:nvPr/>
              </p14:nvContentPartPr>
              <p14:xfrm>
                <a:off x="3610638" y="2864256"/>
                <a:ext cx="353880" cy="1036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F6E91C3-51C3-DC05-A1A2-6C7220FF604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01998" y="2855616"/>
                  <a:ext cx="37152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A1C841D-6A26-9326-C42F-83A74245E080}"/>
                    </a:ext>
                  </a:extLst>
                </p14:cNvPr>
                <p14:cNvContentPartPr/>
                <p14:nvPr/>
              </p14:nvContentPartPr>
              <p14:xfrm>
                <a:off x="4012038" y="2799096"/>
                <a:ext cx="288360" cy="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A1C841D-6A26-9326-C42F-83A74245E080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03038" y="2790096"/>
                  <a:ext cx="306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1B359B2-F356-6BC1-891A-290489CAE295}"/>
                    </a:ext>
                  </a:extLst>
                </p14:cNvPr>
                <p14:cNvContentPartPr/>
                <p14:nvPr/>
              </p14:nvContentPartPr>
              <p14:xfrm>
                <a:off x="4329198" y="2658336"/>
                <a:ext cx="288720" cy="104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1B359B2-F356-6BC1-891A-290489CAE29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320198" y="2649336"/>
                  <a:ext cx="306360" cy="2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8B5FC37-F7E0-DA7B-D670-9C094A12B709}"/>
                    </a:ext>
                  </a:extLst>
                </p14:cNvPr>
                <p14:cNvContentPartPr/>
                <p14:nvPr/>
              </p14:nvContentPartPr>
              <p14:xfrm>
                <a:off x="4496958" y="2677776"/>
                <a:ext cx="360" cy="234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8B5FC37-F7E0-DA7B-D670-9C094A12B70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487958" y="2668776"/>
                  <a:ext cx="1800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CF07FC1-DDEC-5E63-FAFF-8AD154A85D27}"/>
                    </a:ext>
                  </a:extLst>
                </p14:cNvPr>
                <p14:cNvContentPartPr/>
                <p14:nvPr/>
              </p14:nvContentPartPr>
              <p14:xfrm>
                <a:off x="4487598" y="2761656"/>
                <a:ext cx="114480" cy="25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CF07FC1-DDEC-5E63-FAFF-8AD154A85D27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478958" y="2752656"/>
                  <a:ext cx="132120" cy="4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FCC91A80-B423-657F-BC9F-24CCE83E7AE8}"/>
                  </a:ext>
                </a:extLst>
              </p14:cNvPr>
              <p14:cNvContentPartPr/>
              <p14:nvPr/>
            </p14:nvContentPartPr>
            <p14:xfrm>
              <a:off x="3218958" y="3218856"/>
              <a:ext cx="515520" cy="14652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FCC91A80-B423-657F-BC9F-24CCE83E7AE8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3209958" y="3209856"/>
                <a:ext cx="533160" cy="1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882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_002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C2B42D-8765-60A6-A7AD-20AB34D9B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652" y="2703806"/>
            <a:ext cx="3258005" cy="306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31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細化的時候布匹與頭髮在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下墜與砸地時需要表現力量感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9A337D-4C26-9C40-6947-4100744C44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387" y="2106946"/>
            <a:ext cx="3543795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87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Push_001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2E2AA2-FB97-D978-8583-7D057643E955}"/>
              </a:ext>
            </a:extLst>
          </p:cNvPr>
          <p:cNvSpPr txBox="1"/>
          <p:nvPr/>
        </p:nvSpPr>
        <p:spPr>
          <a:xfrm>
            <a:off x="553915" y="1072662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驗證中</a:t>
            </a:r>
            <a:r>
              <a:rPr lang="en-US" altLang="zh-TW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55555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Dead_Omgea_001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希望心臟在快速衝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走之前，心臟先緩浮出胸膛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，讓視覺聚焦其上 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此時還會有特效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接著再加速衝走 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想討論一下身體受力、彎折的表現取捨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E09852-6CAB-8250-E2A3-461D55AA38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4865" y="2340685"/>
            <a:ext cx="4982270" cy="382958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6BDD26B-634F-1B84-90FE-D5940F7126E3}"/>
                  </a:ext>
                </a:extLst>
              </p14:cNvPr>
              <p14:cNvContentPartPr/>
              <p14:nvPr/>
            </p14:nvContentPartPr>
            <p14:xfrm>
              <a:off x="6143802" y="2600931"/>
              <a:ext cx="117360" cy="135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6BDD26B-634F-1B84-90FE-D5940F7126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134802" y="2591931"/>
                <a:ext cx="135000" cy="15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40171806-CB6D-0E32-FD94-76A1B748B214}"/>
              </a:ext>
            </a:extLst>
          </p:cNvPr>
          <p:cNvGrpSpPr/>
          <p:nvPr/>
        </p:nvGrpSpPr>
        <p:grpSpPr>
          <a:xfrm>
            <a:off x="4922104" y="2299971"/>
            <a:ext cx="537120" cy="301320"/>
            <a:chOff x="5222562" y="2514531"/>
            <a:chExt cx="53712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CA56280-0671-607A-52CF-56E5E6807037}"/>
                    </a:ext>
                  </a:extLst>
                </p14:cNvPr>
                <p14:cNvContentPartPr/>
                <p14:nvPr/>
              </p14:nvContentPartPr>
              <p14:xfrm>
                <a:off x="5222562" y="2514531"/>
                <a:ext cx="499680" cy="301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CA56280-0671-607A-52CF-56E5E680703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13922" y="2505531"/>
                  <a:ext cx="51732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EB7C26C-66DB-FFCB-DD3D-70FA0BC70E32}"/>
                    </a:ext>
                  </a:extLst>
                </p14:cNvPr>
                <p14:cNvContentPartPr/>
                <p14:nvPr/>
              </p14:nvContentPartPr>
              <p14:xfrm>
                <a:off x="5449362" y="2566371"/>
                <a:ext cx="189000" cy="205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EB7C26C-66DB-FFCB-DD3D-70FA0BC70E3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440722" y="2557731"/>
                  <a:ext cx="20664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183398E-31C2-58E7-0D64-168425AA9C3C}"/>
                    </a:ext>
                  </a:extLst>
                </p14:cNvPr>
                <p14:cNvContentPartPr/>
                <p14:nvPr/>
              </p14:nvContentPartPr>
              <p14:xfrm>
                <a:off x="5522802" y="2645571"/>
                <a:ext cx="16200" cy="277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183398E-31C2-58E7-0D64-168425AA9C3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13802" y="2636931"/>
                  <a:ext cx="33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1C824D5-4F8E-48AB-DB32-55B500B41D02}"/>
                    </a:ext>
                  </a:extLst>
                </p14:cNvPr>
                <p14:cNvContentPartPr/>
                <p14:nvPr/>
              </p14:nvContentPartPr>
              <p14:xfrm>
                <a:off x="5720082" y="2602011"/>
                <a:ext cx="39600" cy="601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1C824D5-4F8E-48AB-DB32-55B500B41D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711442" y="2593011"/>
                  <a:ext cx="572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3C39282-86A4-21F7-EB1F-0F0FDD210617}"/>
              </a:ext>
            </a:extLst>
          </p:cNvPr>
          <p:cNvGrpSpPr/>
          <p:nvPr/>
        </p:nvGrpSpPr>
        <p:grpSpPr>
          <a:xfrm>
            <a:off x="5969562" y="2426331"/>
            <a:ext cx="431280" cy="159480"/>
            <a:chOff x="5969562" y="2426331"/>
            <a:chExt cx="431280" cy="15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94C403D-E8B1-EF43-0664-0E1AF18E0F39}"/>
                    </a:ext>
                  </a:extLst>
                </p14:cNvPr>
                <p14:cNvContentPartPr/>
                <p14:nvPr/>
              </p14:nvContentPartPr>
              <p14:xfrm>
                <a:off x="5969562" y="2558451"/>
                <a:ext cx="69480" cy="27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94C403D-E8B1-EF43-0664-0E1AF18E0F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60922" y="2549451"/>
                  <a:ext cx="87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65F02D8F-4659-D9FC-B4BD-300A85BCBA28}"/>
                    </a:ext>
                  </a:extLst>
                </p14:cNvPr>
                <p14:cNvContentPartPr/>
                <p14:nvPr/>
              </p14:nvContentPartPr>
              <p14:xfrm>
                <a:off x="6066402" y="2426331"/>
                <a:ext cx="38880" cy="486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65F02D8F-4659-D9FC-B4BD-300A85BCBA2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57402" y="2417691"/>
                  <a:ext cx="565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D340B84-318E-4784-960B-2E3C1D7873C7}"/>
                    </a:ext>
                  </a:extLst>
                </p14:cNvPr>
                <p14:cNvContentPartPr/>
                <p14:nvPr/>
              </p14:nvContentPartPr>
              <p14:xfrm>
                <a:off x="6227682" y="2435331"/>
                <a:ext cx="14760" cy="727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D340B84-318E-4784-960B-2E3C1D7873C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218682" y="2426331"/>
                  <a:ext cx="324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B3DE8B2-AC2C-7A49-5B1E-BE80C5F2D720}"/>
                    </a:ext>
                  </a:extLst>
                </p14:cNvPr>
                <p14:cNvContentPartPr/>
                <p14:nvPr/>
              </p14:nvContentPartPr>
              <p14:xfrm>
                <a:off x="6356562" y="2532171"/>
                <a:ext cx="44280" cy="16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B3DE8B2-AC2C-7A49-5B1E-BE80C5F2D72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47922" y="2523171"/>
                  <a:ext cx="6192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7FFB005A-778B-1066-E9B3-CC1605E0554B}"/>
                  </a:ext>
                </a:extLst>
              </p14:cNvPr>
              <p14:cNvContentPartPr/>
              <p14:nvPr/>
            </p14:nvContentPartPr>
            <p14:xfrm>
              <a:off x="5951922" y="2692011"/>
              <a:ext cx="62280" cy="1620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7FFB005A-778B-1066-E9B3-CC1605E0554B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943282" y="2683011"/>
                <a:ext cx="79920" cy="33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90526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01_001</a:t>
            </a:r>
            <a:endParaRPr lang="zh-CN" altLang="en-US" sz="2800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888439-BA97-18BF-6D42-E5A72972E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219" y="1886487"/>
            <a:ext cx="4857987" cy="4380377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9EDF48BA-01FE-5878-F7FB-4A2184028EE0}"/>
              </a:ext>
            </a:extLst>
          </p:cNvPr>
          <p:cNvGrpSpPr/>
          <p:nvPr/>
        </p:nvGrpSpPr>
        <p:grpSpPr>
          <a:xfrm>
            <a:off x="5934438" y="2933016"/>
            <a:ext cx="767520" cy="954000"/>
            <a:chOff x="5934438" y="2933016"/>
            <a:chExt cx="767520" cy="95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44BCFBA-53FF-B0F4-6C7D-E80A4438D8AC}"/>
                    </a:ext>
                  </a:extLst>
                </p14:cNvPr>
                <p14:cNvContentPartPr/>
                <p14:nvPr/>
              </p14:nvContentPartPr>
              <p14:xfrm>
                <a:off x="6147918" y="3244776"/>
                <a:ext cx="197640" cy="1800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44BCFBA-53FF-B0F4-6C7D-E80A4438D8A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39278" y="3235776"/>
                  <a:ext cx="215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467517B-440F-2BF0-B89C-25BCD8EA45F8}"/>
                    </a:ext>
                  </a:extLst>
                </p14:cNvPr>
                <p14:cNvContentPartPr/>
                <p14:nvPr/>
              </p14:nvContentPartPr>
              <p14:xfrm>
                <a:off x="6354198" y="2933016"/>
                <a:ext cx="189000" cy="8449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467517B-440F-2BF0-B89C-25BCD8EA45F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45198" y="2924016"/>
                  <a:ext cx="206640" cy="86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BED0F45-11C7-63D2-0FF6-C73CFA3761B8}"/>
                    </a:ext>
                  </a:extLst>
                </p14:cNvPr>
                <p14:cNvContentPartPr/>
                <p14:nvPr/>
              </p14:nvContentPartPr>
              <p14:xfrm>
                <a:off x="5934438" y="3442776"/>
                <a:ext cx="214200" cy="1321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BED0F45-11C7-63D2-0FF6-C73CFA3761B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25798" y="3433776"/>
                  <a:ext cx="23184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5FC4598A-1785-9B42-D0E4-3CECA464FEDB}"/>
                    </a:ext>
                  </a:extLst>
                </p14:cNvPr>
                <p14:cNvContentPartPr/>
                <p14:nvPr/>
              </p14:nvContentPartPr>
              <p14:xfrm>
                <a:off x="6567318" y="3657336"/>
                <a:ext cx="94680" cy="229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5FC4598A-1785-9B42-D0E4-3CECA464FED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558318" y="3648696"/>
                  <a:ext cx="1123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13F7A27-57D5-7DA1-248F-8CDDEEED9140}"/>
                    </a:ext>
                  </a:extLst>
                </p14:cNvPr>
                <p14:cNvContentPartPr/>
                <p14:nvPr/>
              </p14:nvContentPartPr>
              <p14:xfrm>
                <a:off x="6577758" y="3052176"/>
                <a:ext cx="124200" cy="150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13F7A27-57D5-7DA1-248F-8CDDEEED91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569118" y="3043536"/>
                  <a:ext cx="141840" cy="1684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40466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02_001</a:t>
            </a:r>
            <a:endParaRPr lang="zh-CN" altLang="en-US" sz="2800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維持高站姿直到抓握動作完畢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，才回復到低重心預備姿態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F864CE-2825-8530-9E4F-17C069FD5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166" y="2322753"/>
            <a:ext cx="3943900" cy="3448531"/>
          </a:xfrm>
          <a:prstGeom prst="rect">
            <a:avLst/>
          </a:prstGeom>
        </p:spPr>
      </p:pic>
      <p:grpSp>
        <p:nvGrpSpPr>
          <p:cNvPr id="21" name="组合 20">
            <a:extLst>
              <a:ext uri="{FF2B5EF4-FFF2-40B4-BE49-F238E27FC236}">
                <a16:creationId xmlns:a16="http://schemas.microsoft.com/office/drawing/2014/main" id="{38CEC0D1-0045-9C87-6552-03B1A94CD88D}"/>
              </a:ext>
            </a:extLst>
          </p:cNvPr>
          <p:cNvGrpSpPr/>
          <p:nvPr/>
        </p:nvGrpSpPr>
        <p:grpSpPr>
          <a:xfrm>
            <a:off x="6110322" y="3508131"/>
            <a:ext cx="913680" cy="494280"/>
            <a:chOff x="6110322" y="3508131"/>
            <a:chExt cx="913680" cy="49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F65EE4C-F769-CC04-994F-23A2910CE585}"/>
                    </a:ext>
                  </a:extLst>
                </p14:cNvPr>
                <p14:cNvContentPartPr/>
                <p14:nvPr/>
              </p14:nvContentPartPr>
              <p14:xfrm>
                <a:off x="6110322" y="3508131"/>
                <a:ext cx="408240" cy="486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F65EE4C-F769-CC04-994F-23A2910CE5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101322" y="3499131"/>
                  <a:ext cx="425880" cy="50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132D07E-EC55-27C8-B89B-895D1FE267AB}"/>
                    </a:ext>
                  </a:extLst>
                </p14:cNvPr>
                <p14:cNvContentPartPr/>
                <p14:nvPr/>
              </p14:nvContentPartPr>
              <p14:xfrm>
                <a:off x="6629082" y="3780651"/>
                <a:ext cx="142200" cy="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132D07E-EC55-27C8-B89B-895D1FE267A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620082" y="3771651"/>
                  <a:ext cx="159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8530528-17AE-BFEF-C2FB-67350C98A55D}"/>
                    </a:ext>
                  </a:extLst>
                </p14:cNvPr>
                <p14:cNvContentPartPr/>
                <p14:nvPr/>
              </p14:nvContentPartPr>
              <p14:xfrm>
                <a:off x="6603162" y="3692451"/>
                <a:ext cx="154080" cy="304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8530528-17AE-BFEF-C2FB-67350C98A55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594522" y="3683811"/>
                  <a:ext cx="1717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0F5B3C2-65F8-1C09-B252-F49E97DCA46D}"/>
                    </a:ext>
                  </a:extLst>
                </p14:cNvPr>
                <p14:cNvContentPartPr/>
                <p14:nvPr/>
              </p14:nvContentPartPr>
              <p14:xfrm>
                <a:off x="6778842" y="3648171"/>
                <a:ext cx="185400" cy="314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0F5B3C2-65F8-1C09-B252-F49E97DCA4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769842" y="3639531"/>
                  <a:ext cx="2030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5CDCE7B-8EF0-C595-42C8-4AA4E63E0C8D}"/>
                    </a:ext>
                  </a:extLst>
                </p14:cNvPr>
                <p14:cNvContentPartPr/>
                <p14:nvPr/>
              </p14:nvContentPartPr>
              <p14:xfrm>
                <a:off x="6845082" y="3780651"/>
                <a:ext cx="132840" cy="127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5CDCE7B-8EF0-C595-42C8-4AA4E63E0C8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836442" y="3771651"/>
                  <a:ext cx="1504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07E5145-7940-6EFD-01AC-1594A308BEDF}"/>
                    </a:ext>
                  </a:extLst>
                </p14:cNvPr>
                <p14:cNvContentPartPr/>
                <p14:nvPr/>
              </p14:nvContentPartPr>
              <p14:xfrm>
                <a:off x="6831402" y="3921051"/>
                <a:ext cx="114120" cy="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07E5145-7940-6EFD-01AC-1594A308BED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822402" y="3912411"/>
                  <a:ext cx="131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383A493-6194-D8CD-3FCF-BDE7A369BAF6}"/>
                    </a:ext>
                  </a:extLst>
                </p14:cNvPr>
                <p14:cNvContentPartPr/>
                <p14:nvPr/>
              </p14:nvContentPartPr>
              <p14:xfrm>
                <a:off x="6883962" y="3877131"/>
                <a:ext cx="9360" cy="1047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383A493-6194-D8CD-3FCF-BDE7A369BA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75322" y="3868491"/>
                  <a:ext cx="270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4673091-A014-F9BD-D1F1-2845F96D89CB}"/>
                    </a:ext>
                  </a:extLst>
                </p14:cNvPr>
                <p14:cNvContentPartPr/>
                <p14:nvPr/>
              </p14:nvContentPartPr>
              <p14:xfrm>
                <a:off x="6822402" y="3991611"/>
                <a:ext cx="201600" cy="10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4673091-A014-F9BD-D1F1-2845F96D89C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813402" y="3982611"/>
                  <a:ext cx="219240" cy="28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677862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Prepare</a:t>
            </a:r>
            <a:r>
              <a:rPr lang="en-US" altLang="zh-TW" sz="2800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_003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B039B8-E9CC-756A-D594-2A245F1F44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3860" y="1971392"/>
            <a:ext cx="4696480" cy="405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089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Relax_001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武器插地，與擺動手臂的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間隔時間希望再拉長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(0.5S)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恢復到正常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前的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甩動武器希望減弱力量感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速度感 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作為休閒待機 不要強過其他正在戰鬥的角色的注目程度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6194C78-BD7B-F7AF-C6E2-B3CC2FB20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99" y="2221116"/>
            <a:ext cx="4486901" cy="36962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5B1905-4174-52EC-A301-D0DBF47BA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7530" y="2564064"/>
            <a:ext cx="2686425" cy="30103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C4F80A99-DFD6-05D2-64AB-071AF3A56759}"/>
                  </a:ext>
                </a:extLst>
              </p14:cNvPr>
              <p14:cNvContentPartPr/>
              <p14:nvPr/>
            </p14:nvContentPartPr>
            <p14:xfrm>
              <a:off x="2843838" y="3343056"/>
              <a:ext cx="357480" cy="3081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C4F80A99-DFD6-05D2-64AB-071AF3A5675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4838" y="3334056"/>
                <a:ext cx="375120" cy="32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EF06CCAF-F58C-C47B-D6E0-DF8BF5EA58C6}"/>
              </a:ext>
            </a:extLst>
          </p:cNvPr>
          <p:cNvGrpSpPr/>
          <p:nvPr/>
        </p:nvGrpSpPr>
        <p:grpSpPr>
          <a:xfrm>
            <a:off x="4766238" y="2820336"/>
            <a:ext cx="552960" cy="530280"/>
            <a:chOff x="4766238" y="2820336"/>
            <a:chExt cx="55296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59973B4-C4AD-60EF-9F89-AFF97710949C}"/>
                    </a:ext>
                  </a:extLst>
                </p14:cNvPr>
                <p14:cNvContentPartPr/>
                <p14:nvPr/>
              </p14:nvContentPartPr>
              <p14:xfrm>
                <a:off x="4766238" y="2820336"/>
                <a:ext cx="552960" cy="530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59973B4-C4AD-60EF-9F89-AFF97710949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57238" y="2811336"/>
                  <a:ext cx="570600" cy="54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A508822-AD82-A4C0-A358-46202CC0AC03}"/>
                    </a:ext>
                  </a:extLst>
                </p14:cNvPr>
                <p14:cNvContentPartPr/>
                <p14:nvPr/>
              </p14:nvContentPartPr>
              <p14:xfrm>
                <a:off x="4944438" y="2975496"/>
                <a:ext cx="288360" cy="234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A508822-AD82-A4C0-A358-46202CC0AC0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935798" y="2966856"/>
                  <a:ext cx="306000" cy="252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54B6FAC-C637-7CB1-12F8-CC9D7665EC19}"/>
              </a:ext>
            </a:extLst>
          </p:cNvPr>
          <p:cNvGrpSpPr/>
          <p:nvPr/>
        </p:nvGrpSpPr>
        <p:grpSpPr>
          <a:xfrm>
            <a:off x="8018118" y="4823736"/>
            <a:ext cx="1342440" cy="654120"/>
            <a:chOff x="8018118" y="4823736"/>
            <a:chExt cx="1342440" cy="65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9F7686B-4C0E-19FF-960E-3E79317CD08D}"/>
                    </a:ext>
                  </a:extLst>
                </p14:cNvPr>
                <p14:cNvContentPartPr/>
                <p14:nvPr/>
              </p14:nvContentPartPr>
              <p14:xfrm>
                <a:off x="8018118" y="4823736"/>
                <a:ext cx="622080" cy="3510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9F7686B-4C0E-19FF-960E-3E79317CD08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009118" y="4814736"/>
                  <a:ext cx="639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F313CB9-1A7D-154F-B4FE-1486003CFB24}"/>
                    </a:ext>
                  </a:extLst>
                </p14:cNvPr>
                <p14:cNvContentPartPr/>
                <p14:nvPr/>
              </p14:nvContentPartPr>
              <p14:xfrm>
                <a:off x="8517798" y="5066376"/>
                <a:ext cx="138240" cy="384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F313CB9-1A7D-154F-B4FE-1486003CFB2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508798" y="5057376"/>
                  <a:ext cx="155880" cy="40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0F793D0-64AB-290D-1FC4-174B641BBFEF}"/>
                    </a:ext>
                  </a:extLst>
                </p14:cNvPr>
                <p14:cNvContentPartPr/>
                <p14:nvPr/>
              </p14:nvContentPartPr>
              <p14:xfrm>
                <a:off x="8434638" y="5284176"/>
                <a:ext cx="176040" cy="34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0F793D0-64AB-290D-1FC4-174B641BBFE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8425638" y="5275536"/>
                  <a:ext cx="1936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221AB1E-5FC2-434B-5A8D-DDBA9391B0EA}"/>
                    </a:ext>
                  </a:extLst>
                </p14:cNvPr>
                <p14:cNvContentPartPr/>
                <p14:nvPr/>
              </p14:nvContentPartPr>
              <p14:xfrm>
                <a:off x="8359758" y="5368776"/>
                <a:ext cx="152280" cy="162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221AB1E-5FC2-434B-5A8D-DDBA9391B0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51118" y="5359776"/>
                  <a:ext cx="169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6E0A019-0694-60E4-7C12-E6C97BF889EC}"/>
                    </a:ext>
                  </a:extLst>
                </p14:cNvPr>
                <p14:cNvContentPartPr/>
                <p14:nvPr/>
              </p14:nvContentPartPr>
              <p14:xfrm>
                <a:off x="8679438" y="5041896"/>
                <a:ext cx="148680" cy="4359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6E0A019-0694-60E4-7C12-E6C97BF889E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670438" y="5033256"/>
                  <a:ext cx="16632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3CC71C0-62AA-17CA-1457-A34D5C7E5B0A}"/>
                    </a:ext>
                  </a:extLst>
                </p14:cNvPr>
                <p14:cNvContentPartPr/>
                <p14:nvPr/>
              </p14:nvContentPartPr>
              <p14:xfrm>
                <a:off x="8658558" y="5237736"/>
                <a:ext cx="110880" cy="439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3CC71C0-62AA-17CA-1457-A34D5C7E5B0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649558" y="5228736"/>
                  <a:ext cx="1285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757D8B5-91E0-1266-D91B-D6FD2C38F2BB}"/>
                    </a:ext>
                  </a:extLst>
                </p14:cNvPr>
                <p14:cNvContentPartPr/>
                <p14:nvPr/>
              </p14:nvContentPartPr>
              <p14:xfrm>
                <a:off x="8611758" y="5301096"/>
                <a:ext cx="159480" cy="45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757D8B5-91E0-1266-D91B-D6FD2C38F2B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8602758" y="5292456"/>
                  <a:ext cx="1771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A9172AD-6534-9C7A-B2B3-40C14941DCB5}"/>
                    </a:ext>
                  </a:extLst>
                </p14:cNvPr>
                <p14:cNvContentPartPr/>
                <p14:nvPr/>
              </p14:nvContentPartPr>
              <p14:xfrm>
                <a:off x="8879958" y="5075736"/>
                <a:ext cx="161640" cy="172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A9172AD-6534-9C7A-B2B3-40C14941DCB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8870958" y="5067096"/>
                  <a:ext cx="1792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21C9BBA5-6291-DB6C-3A57-ADA17AD50B70}"/>
                    </a:ext>
                  </a:extLst>
                </p14:cNvPr>
                <p14:cNvContentPartPr/>
                <p14:nvPr/>
              </p14:nvContentPartPr>
              <p14:xfrm>
                <a:off x="8927478" y="5140896"/>
                <a:ext cx="12240" cy="243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21C9BBA5-6291-DB6C-3A57-ADA17AD50B7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8918478" y="5132256"/>
                  <a:ext cx="298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1084AC6-17B2-8FD2-48DA-2D95878F0BEB}"/>
                    </a:ext>
                  </a:extLst>
                </p14:cNvPr>
                <p14:cNvContentPartPr/>
                <p14:nvPr/>
              </p14:nvContentPartPr>
              <p14:xfrm>
                <a:off x="8984358" y="5197056"/>
                <a:ext cx="196920" cy="45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1084AC6-17B2-8FD2-48DA-2D95878F0BE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8975358" y="5188416"/>
                  <a:ext cx="2145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2E6BA72-3DDD-1E06-7485-41DFEC0C1E86}"/>
                    </a:ext>
                  </a:extLst>
                </p14:cNvPr>
                <p14:cNvContentPartPr/>
                <p14:nvPr/>
              </p14:nvContentPartPr>
              <p14:xfrm>
                <a:off x="8974998" y="5140896"/>
                <a:ext cx="385560" cy="253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2E6BA72-3DDD-1E06-7485-41DFEC0C1E86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8966358" y="5132256"/>
                  <a:ext cx="403200" cy="27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5" name="墨迹 24">
                <a:extLst>
                  <a:ext uri="{FF2B5EF4-FFF2-40B4-BE49-F238E27FC236}">
                    <a16:creationId xmlns:a16="http://schemas.microsoft.com/office/drawing/2014/main" id="{AAA1FFF1-D087-ABC9-4A8C-B161EC703A2E}"/>
                  </a:ext>
                </a:extLst>
              </p14:cNvPr>
              <p14:cNvContentPartPr/>
              <p14:nvPr/>
            </p14:nvContentPartPr>
            <p14:xfrm>
              <a:off x="3351642" y="5144331"/>
              <a:ext cx="105120" cy="149760"/>
            </p14:xfrm>
          </p:contentPart>
        </mc:Choice>
        <mc:Fallback xmlns="">
          <p:pic>
            <p:nvPicPr>
              <p:cNvPr id="25" name="墨迹 24">
                <a:extLst>
                  <a:ext uri="{FF2B5EF4-FFF2-40B4-BE49-F238E27FC236}">
                    <a16:creationId xmlns:a16="http://schemas.microsoft.com/office/drawing/2014/main" id="{AAA1FFF1-D087-ABC9-4A8C-B161EC703A2E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342642" y="5135331"/>
                <a:ext cx="1227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08E43268-7BD1-0170-D73C-38E457583771}"/>
                  </a:ext>
                </a:extLst>
              </p14:cNvPr>
              <p14:cNvContentPartPr/>
              <p14:nvPr/>
            </p14:nvContentPartPr>
            <p14:xfrm>
              <a:off x="3507882" y="5284011"/>
              <a:ext cx="360" cy="936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08E43268-7BD1-0170-D73C-38E45758377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3499242" y="5275011"/>
                <a:ext cx="18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4F0DCD0D-3AFB-B942-1FA3-A7316E37EA7E}"/>
                  </a:ext>
                </a:extLst>
              </p14:cNvPr>
              <p14:cNvContentPartPr/>
              <p14:nvPr/>
            </p14:nvContentPartPr>
            <p14:xfrm>
              <a:off x="3604722" y="5134251"/>
              <a:ext cx="104760" cy="3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4F0DCD0D-3AFB-B942-1FA3-A7316E37EA7E}"/>
                  </a:ext>
                </a:extLst>
              </p:cNvPr>
              <p:cNvPicPr/>
              <p:nvPr/>
            </p:nvPicPr>
            <p:blipFill>
              <a:blip r:embed="rId38"/>
              <a:stretch>
                <a:fillRect/>
              </a:stretch>
            </p:blipFill>
            <p:spPr>
              <a:xfrm>
                <a:off x="3595722" y="5125611"/>
                <a:ext cx="122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D0072295-A1E3-7072-C4D7-555398646D95}"/>
                  </a:ext>
                </a:extLst>
              </p14:cNvPr>
              <p14:cNvContentPartPr/>
              <p14:nvPr/>
            </p14:nvContentPartPr>
            <p14:xfrm>
              <a:off x="3602922" y="5134251"/>
              <a:ext cx="84240" cy="17388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D0072295-A1E3-7072-C4D7-555398646D95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3593922" y="5125611"/>
                <a:ext cx="1018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FE891BD8-F5E4-8748-D1D2-D4272227E920}"/>
                  </a:ext>
                </a:extLst>
              </p14:cNvPr>
              <p14:cNvContentPartPr/>
              <p14:nvPr/>
            </p14:nvContentPartPr>
            <p14:xfrm>
              <a:off x="3763482" y="5134251"/>
              <a:ext cx="97200" cy="202320"/>
            </p14:xfrm>
          </p:contentPart>
        </mc:Choice>
        <mc:Fallback xmlns=""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FE891BD8-F5E4-8748-D1D2-D4272227E92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3754482" y="5125611"/>
                <a:ext cx="1148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CBD938DF-8D40-5412-449A-54B6B4695B54}"/>
                  </a:ext>
                </a:extLst>
              </p14:cNvPr>
              <p14:cNvContentPartPr/>
              <p14:nvPr/>
            </p14:nvContentPartPr>
            <p14:xfrm>
              <a:off x="2731722" y="4228851"/>
              <a:ext cx="367920" cy="89424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CBD938DF-8D40-5412-449A-54B6B4695B54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2723082" y="4219851"/>
                <a:ext cx="385560" cy="91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0B3A4DDB-8392-19E9-95FA-9AD5D89D5E05}"/>
                  </a:ext>
                </a:extLst>
              </p14:cNvPr>
              <p14:cNvContentPartPr/>
              <p14:nvPr/>
            </p14:nvContentPartPr>
            <p14:xfrm>
              <a:off x="4030602" y="5104371"/>
              <a:ext cx="121680" cy="23292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0B3A4DDB-8392-19E9-95FA-9AD5D89D5E05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021962" y="5095371"/>
                <a:ext cx="1393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D27D4636-4FB8-3F7B-5198-2C4C7B33CCF0}"/>
                  </a:ext>
                </a:extLst>
              </p14:cNvPr>
              <p14:cNvContentPartPr/>
              <p14:nvPr/>
            </p14:nvContentPartPr>
            <p14:xfrm>
              <a:off x="4378362" y="3556011"/>
              <a:ext cx="764280" cy="1605240"/>
            </p14:xfrm>
          </p:contentPart>
        </mc:Choice>
        <mc:Fallback xmlns=""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D27D4636-4FB8-3F7B-5198-2C4C7B33CCF0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4369362" y="3547011"/>
                <a:ext cx="781920" cy="162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9051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Relax_002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恢復到正常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前的甩動武器希望減弱力量感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速度感 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作為休閒待機 不要強過其他正在戰鬥的角色的注目程度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其他沒有問題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42093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矩形 166">
            <a:extLst>
              <a:ext uri="{FF2B5EF4-FFF2-40B4-BE49-F238E27FC236}">
                <a16:creationId xmlns:a16="http://schemas.microsoft.com/office/drawing/2014/main" id="{050D2275-A892-A83A-03D7-4DFC9A0DB8D3}"/>
              </a:ext>
            </a:extLst>
          </p:cNvPr>
          <p:cNvSpPr/>
          <p:nvPr/>
        </p:nvSpPr>
        <p:spPr>
          <a:xfrm>
            <a:off x="392724" y="1247338"/>
            <a:ext cx="2287867" cy="115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464280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動畫銜接圖一</a:t>
            </a:r>
            <a:b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2200" b="1" spc="3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操作角色行動時</a:t>
            </a:r>
            <a:endParaRPr lang="zh-CN" altLang="en-US" sz="2800" b="1" spc="3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hlinkClick r:id="rId2" action="ppaction://hlinksldjump"/>
            <a:extLst>
              <a:ext uri="{FF2B5EF4-FFF2-40B4-BE49-F238E27FC236}">
                <a16:creationId xmlns:a16="http://schemas.microsoft.com/office/drawing/2014/main" id="{44BCC396-9779-3350-B8B3-7D0905E4035C}"/>
              </a:ext>
            </a:extLst>
          </p:cNvPr>
          <p:cNvSpPr/>
          <p:nvPr/>
        </p:nvSpPr>
        <p:spPr>
          <a:xfrm>
            <a:off x="2379229" y="4045182"/>
            <a:ext cx="1427826" cy="53073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呼吸循環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hlinkClick r:id="rId3" action="ppaction://hlinksldjump"/>
            <a:extLst>
              <a:ext uri="{FF2B5EF4-FFF2-40B4-BE49-F238E27FC236}">
                <a16:creationId xmlns:a16="http://schemas.microsoft.com/office/drawing/2014/main" id="{6D37220D-D764-24A7-B121-73805039D0F0}"/>
              </a:ext>
            </a:extLst>
          </p:cNvPr>
          <p:cNvSpPr/>
          <p:nvPr/>
        </p:nvSpPr>
        <p:spPr>
          <a:xfrm>
            <a:off x="4141176" y="2402037"/>
            <a:ext cx="1684001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預備啟動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積蓄力量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hlinkClick r:id="rId4" action="ppaction://hlinksldjump"/>
            <a:extLst>
              <a:ext uri="{FF2B5EF4-FFF2-40B4-BE49-F238E27FC236}">
                <a16:creationId xmlns:a16="http://schemas.microsoft.com/office/drawing/2014/main" id="{BFB90697-B3E2-E9EB-5616-AE4BADA09E32}"/>
              </a:ext>
            </a:extLst>
          </p:cNvPr>
          <p:cNvSpPr/>
          <p:nvPr/>
        </p:nvSpPr>
        <p:spPr>
          <a:xfrm>
            <a:off x="5502540" y="1133752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走跑循環動畫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ED4468-EE6C-3E51-035A-0D0AC01B69FF}"/>
              </a:ext>
            </a:extLst>
          </p:cNvPr>
          <p:cNvSpPr/>
          <p:nvPr/>
        </p:nvSpPr>
        <p:spPr>
          <a:xfrm>
            <a:off x="8890546" y="1010397"/>
            <a:ext cx="1427826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推移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移動中接觸敵方單位時將其推開一格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1CC448C-C329-4314-8520-BAF53E9F2808}"/>
              </a:ext>
            </a:extLst>
          </p:cNvPr>
          <p:cNvSpPr/>
          <p:nvPr/>
        </p:nvSpPr>
        <p:spPr>
          <a:xfrm>
            <a:off x="10221182" y="2139654"/>
            <a:ext cx="1578094" cy="97615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終結技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移動到終點時對範圍內敵人進行攻擊</a:t>
            </a:r>
            <a:b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攻擊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後搖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96498A5-C24F-8FA7-EA8B-AEF547728F26}"/>
              </a:ext>
            </a:extLst>
          </p:cNvPr>
          <p:cNvSpPr/>
          <p:nvPr/>
        </p:nvSpPr>
        <p:spPr>
          <a:xfrm>
            <a:off x="6910210" y="3266967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備戰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施放強化自身技能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8A678C5-E51D-83B3-004D-9B2076EAE668}"/>
              </a:ext>
            </a:extLst>
          </p:cNvPr>
          <p:cNvSpPr/>
          <p:nvPr/>
        </p:nvSpPr>
        <p:spPr>
          <a:xfrm>
            <a:off x="7624123" y="4755903"/>
            <a:ext cx="1427826" cy="71995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支援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施放增益友軍技能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连接符: 肘形 27">
            <a:extLst>
              <a:ext uri="{FF2B5EF4-FFF2-40B4-BE49-F238E27FC236}">
                <a16:creationId xmlns:a16="http://schemas.microsoft.com/office/drawing/2014/main" id="{7E394090-77FA-20F7-DBCB-B233AAF360F6}"/>
              </a:ext>
            </a:extLst>
          </p:cNvPr>
          <p:cNvCxnSpPr>
            <a:cxnSpLocks/>
          </p:cNvCxnSpPr>
          <p:nvPr/>
        </p:nvCxnSpPr>
        <p:spPr>
          <a:xfrm flipV="1">
            <a:off x="3807055" y="3130779"/>
            <a:ext cx="536344" cy="1047882"/>
          </a:xfrm>
          <a:prstGeom prst="bentConnector2">
            <a:avLst/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连接符: 肘形 49">
            <a:extLst>
              <a:ext uri="{FF2B5EF4-FFF2-40B4-BE49-F238E27FC236}">
                <a16:creationId xmlns:a16="http://schemas.microsoft.com/office/drawing/2014/main" id="{98DF75B0-BF4C-1147-2B9A-9958FDF808D8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226259" y="1736275"/>
            <a:ext cx="482582" cy="298356"/>
          </a:xfrm>
          <a:prstGeom prst="bentConnector3">
            <a:avLst>
              <a:gd name="adj1" fmla="val -192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>
            <a:extLst>
              <a:ext uri="{FF2B5EF4-FFF2-40B4-BE49-F238E27FC236}">
                <a16:creationId xmlns:a16="http://schemas.microsoft.com/office/drawing/2014/main" id="{6564408B-0F91-0B56-F7EF-12A63D2830F8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>
          <a:xfrm flipV="1">
            <a:off x="5825177" y="1853705"/>
            <a:ext cx="391276" cy="90830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连接符: 肘形 70">
            <a:extLst>
              <a:ext uri="{FF2B5EF4-FFF2-40B4-BE49-F238E27FC236}">
                <a16:creationId xmlns:a16="http://schemas.microsoft.com/office/drawing/2014/main" id="{69E7FB81-EA3F-C68C-E2C3-EDF0DFDE7AB0}"/>
              </a:ext>
            </a:extLst>
          </p:cNvPr>
          <p:cNvCxnSpPr>
            <a:cxnSpLocks/>
          </p:cNvCxnSpPr>
          <p:nvPr/>
        </p:nvCxnSpPr>
        <p:spPr>
          <a:xfrm>
            <a:off x="5833100" y="2890643"/>
            <a:ext cx="1799815" cy="367532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连接符: 肘形 73">
            <a:extLst>
              <a:ext uri="{FF2B5EF4-FFF2-40B4-BE49-F238E27FC236}">
                <a16:creationId xmlns:a16="http://schemas.microsoft.com/office/drawing/2014/main" id="{2299B5C9-0704-7ABB-BCC5-2ACA59A82EA9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5638355" y="3130112"/>
            <a:ext cx="2000068" cy="1971468"/>
          </a:xfrm>
          <a:prstGeom prst="bentConnector2">
            <a:avLst/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连接符: 肘形 75">
            <a:extLst>
              <a:ext uri="{FF2B5EF4-FFF2-40B4-BE49-F238E27FC236}">
                <a16:creationId xmlns:a16="http://schemas.microsoft.com/office/drawing/2014/main" id="{286F9B6A-D2B8-3A9D-E53F-00EEECEECB42}"/>
              </a:ext>
            </a:extLst>
          </p:cNvPr>
          <p:cNvCxnSpPr>
            <a:stCxn id="18" idx="2"/>
            <a:endCxn id="19" idx="0"/>
          </p:cNvCxnSpPr>
          <p:nvPr/>
        </p:nvCxnSpPr>
        <p:spPr>
          <a:xfrm rot="16200000" flipH="1">
            <a:off x="7596588" y="4014454"/>
            <a:ext cx="768983" cy="7139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连接符: 肘形 77">
            <a:extLst>
              <a:ext uri="{FF2B5EF4-FFF2-40B4-BE49-F238E27FC236}">
                <a16:creationId xmlns:a16="http://schemas.microsoft.com/office/drawing/2014/main" id="{BB9AC7F0-C412-A098-BEB1-C878B3527131}"/>
              </a:ext>
            </a:extLst>
          </p:cNvPr>
          <p:cNvCxnSpPr>
            <a:stCxn id="9" idx="0"/>
            <a:endCxn id="17" idx="3"/>
          </p:cNvCxnSpPr>
          <p:nvPr/>
        </p:nvCxnSpPr>
        <p:spPr>
          <a:xfrm rot="16200000" flipH="1">
            <a:off x="8278378" y="-893164"/>
            <a:ext cx="225696" cy="6816099"/>
          </a:xfrm>
          <a:prstGeom prst="bentConnector4">
            <a:avLst>
              <a:gd name="adj1" fmla="val -893876"/>
              <a:gd name="adj2" fmla="val 103354"/>
            </a:avLst>
          </a:prstGeom>
          <a:ln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连接符: 肘形 82">
            <a:extLst>
              <a:ext uri="{FF2B5EF4-FFF2-40B4-BE49-F238E27FC236}">
                <a16:creationId xmlns:a16="http://schemas.microsoft.com/office/drawing/2014/main" id="{70F54F87-9F8B-A692-8B39-CAC6F0D84AE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79714" y="2157996"/>
            <a:ext cx="1390158" cy="810203"/>
          </a:xfrm>
          <a:prstGeom prst="bentConnector3">
            <a:avLst>
              <a:gd name="adj1" fmla="val 53162"/>
            </a:avLst>
          </a:prstGeom>
          <a:ln w="2222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B66ED5D0-3C67-4F1C-BCE3-E26FD735CC3E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42843" y="2655735"/>
            <a:ext cx="2902197" cy="1298142"/>
          </a:xfrm>
          <a:prstGeom prst="bentConnector3">
            <a:avLst>
              <a:gd name="adj1" fmla="val 2091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矩形 90">
            <a:extLst>
              <a:ext uri="{FF2B5EF4-FFF2-40B4-BE49-F238E27FC236}">
                <a16:creationId xmlns:a16="http://schemas.microsoft.com/office/drawing/2014/main" id="{D2401CB0-BC4C-1776-9D8C-00220CF3BDC4}"/>
              </a:ext>
            </a:extLst>
          </p:cNvPr>
          <p:cNvSpPr/>
          <p:nvPr/>
        </p:nvSpPr>
        <p:spPr>
          <a:xfrm>
            <a:off x="7001698" y="1133749"/>
            <a:ext cx="1262433" cy="72547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移動中止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跑停動畫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5920A302-8C73-5792-1EB6-B9F2D7F1550F}"/>
              </a:ext>
            </a:extLst>
          </p:cNvPr>
          <p:cNvCxnSpPr>
            <a:cxnSpLocks/>
          </p:cNvCxnSpPr>
          <p:nvPr/>
        </p:nvCxnSpPr>
        <p:spPr>
          <a:xfrm rot="16200000" flipH="1" flipV="1">
            <a:off x="8257527" y="-599742"/>
            <a:ext cx="123355" cy="3361630"/>
          </a:xfrm>
          <a:prstGeom prst="bentConnector3">
            <a:avLst>
              <a:gd name="adj1" fmla="val -2779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连接符: 肘形 114">
            <a:extLst>
              <a:ext uri="{FF2B5EF4-FFF2-40B4-BE49-F238E27FC236}">
                <a16:creationId xmlns:a16="http://schemas.microsoft.com/office/drawing/2014/main" id="{FB204881-BA51-3F31-B13A-95895FAF419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8329548" y="-617533"/>
            <a:ext cx="123355" cy="3361630"/>
          </a:xfrm>
          <a:prstGeom prst="bentConnector3">
            <a:avLst>
              <a:gd name="adj1" fmla="val 285319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连接符: 肘形 146">
            <a:extLst>
              <a:ext uri="{FF2B5EF4-FFF2-40B4-BE49-F238E27FC236}">
                <a16:creationId xmlns:a16="http://schemas.microsoft.com/office/drawing/2014/main" id="{1CA90B4D-9EBA-57C6-8AC8-E992F9641C7F}"/>
              </a:ext>
            </a:extLst>
          </p:cNvPr>
          <p:cNvCxnSpPr>
            <a:stCxn id="17" idx="2"/>
            <a:endCxn id="19" idx="3"/>
          </p:cNvCxnSpPr>
          <p:nvPr/>
        </p:nvCxnSpPr>
        <p:spPr>
          <a:xfrm rot="5400000">
            <a:off x="9031055" y="3136706"/>
            <a:ext cx="2000068" cy="19582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连接符: 肘形 148">
            <a:extLst>
              <a:ext uri="{FF2B5EF4-FFF2-40B4-BE49-F238E27FC236}">
                <a16:creationId xmlns:a16="http://schemas.microsoft.com/office/drawing/2014/main" id="{810609B1-16EF-93C0-C534-4FAB0505EF07}"/>
              </a:ext>
            </a:extLst>
          </p:cNvPr>
          <p:cNvCxnSpPr>
            <a:endCxn id="4" idx="2"/>
          </p:cNvCxnSpPr>
          <p:nvPr/>
        </p:nvCxnSpPr>
        <p:spPr>
          <a:xfrm rot="10800000" flipV="1">
            <a:off x="3093142" y="3115811"/>
            <a:ext cx="8336858" cy="1460104"/>
          </a:xfrm>
          <a:prstGeom prst="bentConnector4">
            <a:avLst>
              <a:gd name="adj1" fmla="val -169"/>
              <a:gd name="adj2" fmla="val 2364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连接符: 肘形 153">
            <a:extLst>
              <a:ext uri="{FF2B5EF4-FFF2-40B4-BE49-F238E27FC236}">
                <a16:creationId xmlns:a16="http://schemas.microsoft.com/office/drawing/2014/main" id="{B0F46F86-0EAD-F635-4D0D-5BF1988C4065}"/>
              </a:ext>
            </a:extLst>
          </p:cNvPr>
          <p:cNvCxnSpPr>
            <a:cxnSpLocks/>
          </p:cNvCxnSpPr>
          <p:nvPr/>
        </p:nvCxnSpPr>
        <p:spPr>
          <a:xfrm rot="5400000" flipH="1">
            <a:off x="5454708" y="2412228"/>
            <a:ext cx="899941" cy="5244894"/>
          </a:xfrm>
          <a:prstGeom prst="bentConnector3">
            <a:avLst>
              <a:gd name="adj1" fmla="val -62727"/>
            </a:avLst>
          </a:prstGeom>
          <a:ln w="2222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5AEBBD76-EDD4-8CB7-38A5-7CE470202EBC}"/>
              </a:ext>
            </a:extLst>
          </p:cNvPr>
          <p:cNvSpPr/>
          <p:nvPr/>
        </p:nvSpPr>
        <p:spPr>
          <a:xfrm>
            <a:off x="610038" y="4953913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奧義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施放動作</a:t>
            </a:r>
            <a:r>
              <a:rPr lang="en-US" altLang="zh-TW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視內容而定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8" name="连接符: 肘形 157">
            <a:extLst>
              <a:ext uri="{FF2B5EF4-FFF2-40B4-BE49-F238E27FC236}">
                <a16:creationId xmlns:a16="http://schemas.microsoft.com/office/drawing/2014/main" id="{A5337DA0-C1C3-B9AE-EA11-39F93C0A82D3}"/>
              </a:ext>
            </a:extLst>
          </p:cNvPr>
          <p:cNvCxnSpPr>
            <a:cxnSpLocks/>
            <a:stCxn id="4" idx="1"/>
            <a:endCxn id="156" idx="0"/>
          </p:cNvCxnSpPr>
          <p:nvPr/>
        </p:nvCxnSpPr>
        <p:spPr>
          <a:xfrm rot="10800000" flipV="1">
            <a:off x="1494635" y="4310549"/>
            <a:ext cx="884595" cy="6433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矩形 159">
            <a:extLst>
              <a:ext uri="{FF2B5EF4-FFF2-40B4-BE49-F238E27FC236}">
                <a16:creationId xmlns:a16="http://schemas.microsoft.com/office/drawing/2014/main" id="{FB1366E9-E7E9-CE15-430F-E6BE0C3871EB}"/>
              </a:ext>
            </a:extLst>
          </p:cNvPr>
          <p:cNvSpPr/>
          <p:nvPr/>
        </p:nvSpPr>
        <p:spPr>
          <a:xfrm>
            <a:off x="510397" y="1487894"/>
            <a:ext cx="513183" cy="5598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E2701D13-CE56-88EA-29D1-5CA33A2BACC9}"/>
              </a:ext>
            </a:extLst>
          </p:cNvPr>
          <p:cNvSpPr/>
          <p:nvPr/>
        </p:nvSpPr>
        <p:spPr>
          <a:xfrm>
            <a:off x="510397" y="1764702"/>
            <a:ext cx="513183" cy="559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矩形 161">
            <a:extLst>
              <a:ext uri="{FF2B5EF4-FFF2-40B4-BE49-F238E27FC236}">
                <a16:creationId xmlns:a16="http://schemas.microsoft.com/office/drawing/2014/main" id="{FD01E4AD-036E-FA1A-A9B4-32EF5C83A660}"/>
              </a:ext>
            </a:extLst>
          </p:cNvPr>
          <p:cNvSpPr/>
          <p:nvPr/>
        </p:nvSpPr>
        <p:spPr>
          <a:xfrm>
            <a:off x="510396" y="2046711"/>
            <a:ext cx="513183" cy="5598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9124DDA2-70EA-FBB4-F2A9-3EDDABAC5A7C}"/>
              </a:ext>
            </a:extLst>
          </p:cNvPr>
          <p:cNvSpPr txBox="1"/>
          <p:nvPr/>
        </p:nvSpPr>
        <p:spPr>
          <a:xfrm>
            <a:off x="1023579" y="1368351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若觸發前格必然觸發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AD582D72-9AB5-152A-F9F3-FFBA22BBDCCF}"/>
              </a:ext>
            </a:extLst>
          </p:cNvPr>
          <p:cNvSpPr txBox="1"/>
          <p:nvPr/>
        </p:nvSpPr>
        <p:spPr>
          <a:xfrm>
            <a:off x="1019743" y="1650737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經常觸發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3D3451E7-E96B-F5F0-7BE3-722BA0345EBD}"/>
              </a:ext>
            </a:extLst>
          </p:cNvPr>
          <p:cNvSpPr txBox="1"/>
          <p:nvPr/>
        </p:nvSpPr>
        <p:spPr>
          <a:xfrm>
            <a:off x="1012448" y="1931307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未進行移動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EDCEFE02-3988-61E4-72E6-6830601D8573}"/>
              </a:ext>
            </a:extLst>
          </p:cNvPr>
          <p:cNvCxnSpPr>
            <a:stCxn id="9" idx="1"/>
          </p:cNvCxnSpPr>
          <p:nvPr/>
        </p:nvCxnSpPr>
        <p:spPr>
          <a:xfrm rot="10800000" flipV="1">
            <a:off x="3349870" y="2762014"/>
            <a:ext cx="791307" cy="1283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D6A3A766-4D84-7301-8F3E-9F2F2FCABF40}"/>
              </a:ext>
            </a:extLst>
          </p:cNvPr>
          <p:cNvCxnSpPr>
            <a:cxnSpLocks/>
            <a:stCxn id="91" idx="2"/>
          </p:cNvCxnSpPr>
          <p:nvPr/>
        </p:nvCxnSpPr>
        <p:spPr>
          <a:xfrm rot="16200000" flipH="1">
            <a:off x="8691677" y="800458"/>
            <a:ext cx="470744" cy="25882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>
            <a:extLst>
              <a:ext uri="{FF2B5EF4-FFF2-40B4-BE49-F238E27FC236}">
                <a16:creationId xmlns:a16="http://schemas.microsoft.com/office/drawing/2014/main" id="{B3FE8445-7EB0-DFC9-F00B-5E5E598093A2}"/>
              </a:ext>
            </a:extLst>
          </p:cNvPr>
          <p:cNvSpPr/>
          <p:nvPr/>
        </p:nvSpPr>
        <p:spPr>
          <a:xfrm>
            <a:off x="613697" y="5545964"/>
            <a:ext cx="1769191" cy="5307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蓄力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詠唱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TW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持續集氣的循環動畫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9046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25AB53-3DA7-D279-3C74-2C65DC318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444" y="1703952"/>
            <a:ext cx="4563112" cy="415348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A281B5-BC53-FE04-8604-86642B8ED921}"/>
              </a:ext>
            </a:extLst>
          </p:cNvPr>
          <p:cNvSpPr txBox="1"/>
          <p:nvPr/>
        </p:nvSpPr>
        <p:spPr>
          <a:xfrm>
            <a:off x="394855" y="899807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61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01_002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EA281B5-BC53-FE04-8604-86642B8ED921}"/>
              </a:ext>
            </a:extLst>
          </p:cNvPr>
          <p:cNvSpPr txBox="1"/>
          <p:nvPr/>
        </p:nvSpPr>
        <p:spPr>
          <a:xfrm>
            <a:off x="394855" y="899807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B15E3C-E372-38F8-A2D6-222B3F949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1549" y="1792756"/>
            <a:ext cx="4848902" cy="396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3855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02_001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17439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E8CDA2-9F0A-A055-3029-AC5BD1DEB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338" y="1754603"/>
            <a:ext cx="5001323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8781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SoulSkill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03_001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</a:t>
            </a:r>
            <a:r>
              <a:rPr lang="en-US" altLang="zh-CN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Terminate</a:t>
            </a:r>
            <a:r>
              <a:rPr lang="en-US" altLang="zh-TW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_001</a:t>
            </a:r>
            <a:r>
              <a:rPr lang="zh-TW" altLang="en-US" sz="1600" b="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希望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定格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POSE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感再強一些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，可以在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揮舞終點停駐一下，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接著再緩緩轉動完成收招。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69202D-1626-32CB-B09C-6B1D8F9E1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285" y="1894807"/>
            <a:ext cx="5401429" cy="43344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3EAC5C4-721F-4389-5F58-13874B74D7A8}"/>
                  </a:ext>
                </a:extLst>
              </p14:cNvPr>
              <p14:cNvContentPartPr/>
              <p14:nvPr/>
            </p14:nvContentPartPr>
            <p14:xfrm>
              <a:off x="4897122" y="2751771"/>
              <a:ext cx="555120" cy="1659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3EAC5C4-721F-4389-5F58-13874B74D7A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88122" y="2742771"/>
                <a:ext cx="572760" cy="183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组合 18">
            <a:extLst>
              <a:ext uri="{FF2B5EF4-FFF2-40B4-BE49-F238E27FC236}">
                <a16:creationId xmlns:a16="http://schemas.microsoft.com/office/drawing/2014/main" id="{E95E15DA-872B-0FC9-76CA-A1CCEF2A011F}"/>
              </a:ext>
            </a:extLst>
          </p:cNvPr>
          <p:cNvGrpSpPr/>
          <p:nvPr/>
        </p:nvGrpSpPr>
        <p:grpSpPr>
          <a:xfrm>
            <a:off x="5162082" y="2074611"/>
            <a:ext cx="467280" cy="419760"/>
            <a:chOff x="5162082" y="2074611"/>
            <a:chExt cx="467280" cy="41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A1409F2-377D-1F25-AACB-536295F9A4F9}"/>
                    </a:ext>
                  </a:extLst>
                </p14:cNvPr>
                <p14:cNvContentPartPr/>
                <p14:nvPr/>
              </p14:nvContentPartPr>
              <p14:xfrm>
                <a:off x="5162082" y="2074611"/>
                <a:ext cx="353880" cy="325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A1409F2-377D-1F25-AACB-536295F9A4F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153442" y="2065971"/>
                  <a:ext cx="37152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D53541D-5CBA-0E90-6BA4-55D85895DA37}"/>
                    </a:ext>
                  </a:extLst>
                </p14:cNvPr>
                <p14:cNvContentPartPr/>
                <p14:nvPr/>
              </p14:nvContentPartPr>
              <p14:xfrm>
                <a:off x="5198802" y="2338491"/>
                <a:ext cx="59040" cy="1072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D53541D-5CBA-0E90-6BA4-55D85895DA3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189802" y="2329851"/>
                  <a:ext cx="766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0134275-63A2-87A4-E400-403BDF492086}"/>
                    </a:ext>
                  </a:extLst>
                </p14:cNvPr>
                <p14:cNvContentPartPr/>
                <p14:nvPr/>
              </p14:nvContentPartPr>
              <p14:xfrm>
                <a:off x="5257482" y="2400051"/>
                <a:ext cx="371880" cy="943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0134275-63A2-87A4-E400-403BDF49208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248842" y="2391411"/>
                  <a:ext cx="389520" cy="111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387246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Stun_001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E56098-6356-267B-FF94-E6B4CE3C3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9877" y="2045920"/>
            <a:ext cx="4572245" cy="382677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A12533C-10A1-95CF-7B18-1E7E62E40517}"/>
                  </a:ext>
                </a:extLst>
              </p14:cNvPr>
              <p14:cNvContentPartPr/>
              <p14:nvPr/>
            </p14:nvContentPartPr>
            <p14:xfrm>
              <a:off x="5389602" y="3429291"/>
              <a:ext cx="355680" cy="369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A12533C-10A1-95CF-7B18-1E7E62E405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380602" y="3420291"/>
                <a:ext cx="3733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A54AACB-1975-9BB6-DC65-D097D69291AF}"/>
                  </a:ext>
                </a:extLst>
              </p14:cNvPr>
              <p14:cNvContentPartPr/>
              <p14:nvPr/>
            </p14:nvContentPartPr>
            <p14:xfrm>
              <a:off x="6145602" y="2512731"/>
              <a:ext cx="405360" cy="52092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A54AACB-1975-9BB6-DC65-D097D69291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136602" y="2503731"/>
                <a:ext cx="423000" cy="538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0" name="组合 19">
            <a:extLst>
              <a:ext uri="{FF2B5EF4-FFF2-40B4-BE49-F238E27FC236}">
                <a16:creationId xmlns:a16="http://schemas.microsoft.com/office/drawing/2014/main" id="{E77BAB72-50CE-B570-CBB3-7ED2351AA85A}"/>
              </a:ext>
            </a:extLst>
          </p:cNvPr>
          <p:cNvGrpSpPr/>
          <p:nvPr/>
        </p:nvGrpSpPr>
        <p:grpSpPr>
          <a:xfrm>
            <a:off x="5204562" y="3617211"/>
            <a:ext cx="476280" cy="640080"/>
            <a:chOff x="5204562" y="3617211"/>
            <a:chExt cx="476280" cy="64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2D65D0B8-1095-813A-C450-627C295A64F4}"/>
                    </a:ext>
                  </a:extLst>
                </p14:cNvPr>
                <p14:cNvContentPartPr/>
                <p14:nvPr/>
              </p14:nvContentPartPr>
              <p14:xfrm>
                <a:off x="5217882" y="3617211"/>
                <a:ext cx="251280" cy="1519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2D65D0B8-1095-813A-C450-627C295A64F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208882" y="3608571"/>
                  <a:ext cx="268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0635055-8719-3419-BC40-7174FAAB3EC5}"/>
                    </a:ext>
                  </a:extLst>
                </p14:cNvPr>
                <p14:cNvContentPartPr/>
                <p14:nvPr/>
              </p14:nvContentPartPr>
              <p14:xfrm>
                <a:off x="5204562" y="3789291"/>
                <a:ext cx="429840" cy="4680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0635055-8719-3419-BC40-7174FAAB3E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95922" y="3780291"/>
                  <a:ext cx="4474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1FDFBC5-A20F-BFFB-0186-BD9F8FE67340}"/>
                    </a:ext>
                  </a:extLst>
                </p14:cNvPr>
                <p14:cNvContentPartPr/>
                <p14:nvPr/>
              </p14:nvContentPartPr>
              <p14:xfrm>
                <a:off x="5362962" y="3745371"/>
                <a:ext cx="317880" cy="395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1FDFBC5-A20F-BFFB-0186-BD9F8FE6734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54322" y="3736371"/>
                  <a:ext cx="335520" cy="412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99248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Support01_001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A1D6E4-BDF3-2A82-7032-7F2448FFF1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089" y="1712022"/>
            <a:ext cx="4940022" cy="47993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D9B1C49-6A6A-410C-34EE-D822047D61E8}"/>
                  </a:ext>
                </a:extLst>
              </p14:cNvPr>
              <p14:cNvContentPartPr/>
              <p14:nvPr/>
            </p14:nvContentPartPr>
            <p14:xfrm>
              <a:off x="4930038" y="3218496"/>
              <a:ext cx="934560" cy="1227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D9B1C49-6A6A-410C-34EE-D822047D61E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21398" y="3209496"/>
                <a:ext cx="95220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9579B503-737D-756B-F7E8-F893D19068BD}"/>
                  </a:ext>
                </a:extLst>
              </p14:cNvPr>
              <p14:cNvContentPartPr/>
              <p14:nvPr/>
            </p14:nvContentPartPr>
            <p14:xfrm>
              <a:off x="4225878" y="2391936"/>
              <a:ext cx="893520" cy="15300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9579B503-737D-756B-F7E8-F893D19068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217238" y="2382936"/>
                <a:ext cx="911160" cy="154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9277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細化說明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40531"/>
            <a:ext cx="11554490" cy="1954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細化的時候希望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靜止時布匹與頭髮等是有微動，像是被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微弱的風吹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拂的感覺。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大動作的時候布匹與頭髮等隨動作擺動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武器攻擊需要有放大、彎曲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等強調力量感的風格化表現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懸浮物件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如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武器刀刃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與頭髮塊體，除了正常的動畫外，還有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慣性漂浮、延遲追尾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等表現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ginpe5295">
            <a:hlinkClick r:id="" action="ppaction://media"/>
            <a:extLst>
              <a:ext uri="{FF2B5EF4-FFF2-40B4-BE49-F238E27FC236}">
                <a16:creationId xmlns:a16="http://schemas.microsoft.com/office/drawing/2014/main" id="{5F9C8494-381E-50BE-6A09-28F4F4FE40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38740" y="2878060"/>
            <a:ext cx="8348705" cy="386127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6A9FF044-F871-1767-9FE9-BB3D7F6DC8BC}"/>
              </a:ext>
            </a:extLst>
          </p:cNvPr>
          <p:cNvSpPr txBox="1"/>
          <p:nvPr/>
        </p:nvSpPr>
        <p:spPr>
          <a:xfrm>
            <a:off x="930610" y="6431559"/>
            <a:ext cx="3416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慣性漂浮、延遲追尾的說明參考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3380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1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DEAD_001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強化「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力竭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而倒地」的感受，希望有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腳先無力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先跪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再倒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、不是直接啪往後倒，可參考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71E071D-7E6B-F131-9E81-130BC75214AC}"/>
              </a:ext>
            </a:extLst>
          </p:cNvPr>
          <p:cNvSpPr txBox="1"/>
          <p:nvPr/>
        </p:nvSpPr>
        <p:spPr>
          <a:xfrm>
            <a:off x="394855" y="1425270"/>
            <a:ext cx="4317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hlinkClick r:id="rId3"/>
              </a:rPr>
              <a:t>https://youtu.be/sBjijXa9PdI?list=LL&amp;t=41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89A554-461B-3C2A-5A53-58335E8720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1234" y="2837175"/>
            <a:ext cx="3629532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716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HURT_001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「因受擊後傾」的動作速度再加快一些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(30~%)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其他沒問題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8D433-B661-4767-71B7-EF63B28B20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312" y="2087159"/>
            <a:ext cx="4839375" cy="4020111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F7B7549D-06EC-A9A1-2D8A-6ED41F9F0E95}"/>
                  </a:ext>
                </a:extLst>
              </p14:cNvPr>
              <p14:cNvContentPartPr/>
              <p14:nvPr/>
            </p14:nvContentPartPr>
            <p14:xfrm>
              <a:off x="5536122" y="3243891"/>
              <a:ext cx="1392480" cy="2916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F7B7549D-06EC-A9A1-2D8A-6ED41F9F0E9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27122" y="3235251"/>
                <a:ext cx="1410120" cy="30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589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HURT_002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沒問題、可繼續推進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46002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IDLE_001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沒問題、可繼續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之後細化的時候布匹與頭髮可以有些晃動或擺動，像是有非常微弱的風由角色面朝的方向吹來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51957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MOVE_001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920085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需討論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測試結果分享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當前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一格兩步的循環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，會顯得角色前進太慢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一格中走兩步太多了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)=&gt;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推論待定解法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可能角色再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縮小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或者，是否有其他的解法呢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真的無法就只能依靠動畫融合硬接了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RT_TBS_-_Demo_-_Windows_Mac_Linux_-_Unity_2021.3.14f1_Personal__DX11__2023-10-16_21-29-59 (1)">
            <a:hlinkClick r:id="" action="ppaction://media"/>
            <a:extLst>
              <a:ext uri="{FF2B5EF4-FFF2-40B4-BE49-F238E27FC236}">
                <a16:creationId xmlns:a16="http://schemas.microsoft.com/office/drawing/2014/main" id="{7AD386BC-CF0A-DE1C-8251-43D947E0710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59902" y="2551301"/>
            <a:ext cx="8472196" cy="43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45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CN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PlanMove</a:t>
            </a:r>
            <a:r>
              <a:rPr lang="en-US" altLang="zh-TW" sz="2800" i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_001</a:t>
            </a:r>
            <a:endParaRPr lang="zh-CN" altLang="en-US" sz="28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拿起武器的過程中，希望強化武器的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重量感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舉起是慢的，而放到肩上是快的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，且放到肩上時身體有受壓震動或回彈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B8B112-A07F-1E36-A81C-AB665AF3F0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50" y="2570929"/>
            <a:ext cx="2931039" cy="27827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F70E35B-F34B-EB18-39EE-B4C72B191B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5640" y="2570929"/>
            <a:ext cx="3042255" cy="304225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5D81483B-E4A2-F1E0-BA7C-837C5B430C55}"/>
                  </a:ext>
                </a:extLst>
              </p14:cNvPr>
              <p14:cNvContentPartPr/>
              <p14:nvPr/>
            </p14:nvContentPartPr>
            <p14:xfrm>
              <a:off x="2518398" y="3246936"/>
              <a:ext cx="572040" cy="88668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5D81483B-E4A2-F1E0-BA7C-837C5B430C5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09758" y="3237936"/>
                <a:ext cx="589680" cy="90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25A0E748-48A2-2097-BFF6-5511507B7B89}"/>
              </a:ext>
            </a:extLst>
          </p:cNvPr>
          <p:cNvGrpSpPr/>
          <p:nvPr/>
        </p:nvGrpSpPr>
        <p:grpSpPr>
          <a:xfrm>
            <a:off x="7597998" y="3983856"/>
            <a:ext cx="174240" cy="163440"/>
            <a:chOff x="7597998" y="3983856"/>
            <a:chExt cx="174240" cy="16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B0A9834-AA3D-E963-1895-4AEE299A78EE}"/>
                    </a:ext>
                  </a:extLst>
                </p14:cNvPr>
                <p14:cNvContentPartPr/>
                <p14:nvPr/>
              </p14:nvContentPartPr>
              <p14:xfrm>
                <a:off x="7704198" y="4049376"/>
                <a:ext cx="68040" cy="979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B0A9834-AA3D-E963-1895-4AEE299A78E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695558" y="4040376"/>
                  <a:ext cx="856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FACB59F-1DB3-0D91-5979-4D9E6978E9C5}"/>
                    </a:ext>
                  </a:extLst>
                </p14:cNvPr>
                <p14:cNvContentPartPr/>
                <p14:nvPr/>
              </p14:nvContentPartPr>
              <p14:xfrm>
                <a:off x="7597998" y="3983856"/>
                <a:ext cx="71640" cy="1425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FACB59F-1DB3-0D91-5979-4D9E6978E9C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588998" y="3975216"/>
                  <a:ext cx="8928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C8403A80-4A13-EC56-DBBF-42AD7C52C5BE}"/>
              </a:ext>
            </a:extLst>
          </p:cNvPr>
          <p:cNvGrpSpPr/>
          <p:nvPr/>
        </p:nvGrpSpPr>
        <p:grpSpPr>
          <a:xfrm>
            <a:off x="8154558" y="3881256"/>
            <a:ext cx="316800" cy="118800"/>
            <a:chOff x="8154558" y="3881256"/>
            <a:chExt cx="316800" cy="11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D2C1B65-4B4D-8B20-5FE2-03E84207661D}"/>
                    </a:ext>
                  </a:extLst>
                </p14:cNvPr>
                <p14:cNvContentPartPr/>
                <p14:nvPr/>
              </p14:nvContentPartPr>
              <p14:xfrm>
                <a:off x="8154558" y="3928056"/>
                <a:ext cx="161280" cy="72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D2C1B65-4B4D-8B20-5FE2-03E84207661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8145918" y="3919056"/>
                  <a:ext cx="1789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1817AB9-C4DD-CF4A-87B0-279A222733F6}"/>
                    </a:ext>
                  </a:extLst>
                </p14:cNvPr>
                <p14:cNvContentPartPr/>
                <p14:nvPr/>
              </p14:nvContentPartPr>
              <p14:xfrm>
                <a:off x="8229438" y="3881256"/>
                <a:ext cx="241920" cy="57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1817AB9-C4DD-CF4A-87B0-279A222733F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8220438" y="3872256"/>
                  <a:ext cx="259560" cy="7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8335BA5-4932-4340-1A2E-F0CDD900F248}"/>
              </a:ext>
            </a:extLst>
          </p:cNvPr>
          <p:cNvGrpSpPr/>
          <p:nvPr/>
        </p:nvGrpSpPr>
        <p:grpSpPr>
          <a:xfrm>
            <a:off x="7240158" y="2752296"/>
            <a:ext cx="699120" cy="234000"/>
            <a:chOff x="7240158" y="2752296"/>
            <a:chExt cx="699120" cy="23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5C4E46E-4AB2-B53F-918C-5852EFFE1749}"/>
                    </a:ext>
                  </a:extLst>
                </p14:cNvPr>
                <p14:cNvContentPartPr/>
                <p14:nvPr/>
              </p14:nvContentPartPr>
              <p14:xfrm>
                <a:off x="7240158" y="2752296"/>
                <a:ext cx="270000" cy="37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5C4E46E-4AB2-B53F-918C-5852EFFE174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231518" y="2743656"/>
                  <a:ext cx="28764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6E53221-3025-EC53-A1D9-78F1A146C15A}"/>
                    </a:ext>
                  </a:extLst>
                </p14:cNvPr>
                <p14:cNvContentPartPr/>
                <p14:nvPr/>
              </p14:nvContentPartPr>
              <p14:xfrm>
                <a:off x="7352478" y="2770656"/>
                <a:ext cx="9720" cy="215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6E53221-3025-EC53-A1D9-78F1A146C15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43478" y="2762016"/>
                  <a:ext cx="2736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98CE55F-70AD-E2D6-2A9E-8951A6F359CA}"/>
                    </a:ext>
                  </a:extLst>
                </p14:cNvPr>
                <p14:cNvContentPartPr/>
                <p14:nvPr/>
              </p14:nvContentPartPr>
              <p14:xfrm>
                <a:off x="7361478" y="2864256"/>
                <a:ext cx="120240" cy="194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98CE55F-70AD-E2D6-2A9E-8951A6F359C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352838" y="2855616"/>
                  <a:ext cx="1378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C5A6171-FE0D-4906-8CFE-0B3D8A214732}"/>
                    </a:ext>
                  </a:extLst>
                </p14:cNvPr>
                <p14:cNvContentPartPr/>
                <p14:nvPr/>
              </p14:nvContentPartPr>
              <p14:xfrm>
                <a:off x="7493238" y="2855256"/>
                <a:ext cx="116640" cy="118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C5A6171-FE0D-4906-8CFE-0B3D8A214732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484598" y="2846256"/>
                  <a:ext cx="1342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551A6887-5246-F9D9-32A9-71A421555E2D}"/>
                    </a:ext>
                  </a:extLst>
                </p14:cNvPr>
                <p14:cNvContentPartPr/>
                <p14:nvPr/>
              </p14:nvContentPartPr>
              <p14:xfrm>
                <a:off x="7629318" y="2836536"/>
                <a:ext cx="62280" cy="14652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551A6887-5246-F9D9-32A9-71A421555E2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620678" y="2827536"/>
                  <a:ext cx="7992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2AF43F6-B14A-6AEA-1FC5-7723427D56B5}"/>
                    </a:ext>
                  </a:extLst>
                </p14:cNvPr>
                <p14:cNvContentPartPr/>
                <p14:nvPr/>
              </p14:nvContentPartPr>
              <p14:xfrm>
                <a:off x="7744158" y="2873616"/>
                <a:ext cx="158040" cy="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2AF43F6-B14A-6AEA-1FC5-7723427D56B5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35158" y="2864976"/>
                  <a:ext cx="175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EEDD3DF-F8F6-FB22-F18B-0040EA5F49FF}"/>
                    </a:ext>
                  </a:extLst>
                </p14:cNvPr>
                <p14:cNvContentPartPr/>
                <p14:nvPr/>
              </p14:nvContentPartPr>
              <p14:xfrm>
                <a:off x="7808958" y="2817816"/>
                <a:ext cx="130320" cy="1335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EEDD3DF-F8F6-FB22-F18B-0040EA5F49F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800318" y="2808816"/>
                  <a:ext cx="14796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115813E-4BDC-A4E1-E3EC-D85458631168}"/>
              </a:ext>
            </a:extLst>
          </p:cNvPr>
          <p:cNvGrpSpPr/>
          <p:nvPr/>
        </p:nvGrpSpPr>
        <p:grpSpPr>
          <a:xfrm>
            <a:off x="1911798" y="3088176"/>
            <a:ext cx="596880" cy="344520"/>
            <a:chOff x="1911798" y="3088176"/>
            <a:chExt cx="59688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899F903-255D-6FCE-C994-62CFDF7E3673}"/>
                    </a:ext>
                  </a:extLst>
                </p14:cNvPr>
                <p14:cNvContentPartPr/>
                <p14:nvPr/>
              </p14:nvContentPartPr>
              <p14:xfrm>
                <a:off x="1911798" y="3172056"/>
                <a:ext cx="196920" cy="230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899F903-255D-6FCE-C994-62CFDF7E3673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902798" y="3163416"/>
                  <a:ext cx="214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F70B96E-647D-C323-2120-330947D5BFA7}"/>
                    </a:ext>
                  </a:extLst>
                </p14:cNvPr>
                <p14:cNvContentPartPr/>
                <p14:nvPr/>
              </p14:nvContentPartPr>
              <p14:xfrm>
                <a:off x="2135358" y="3088176"/>
                <a:ext cx="19800" cy="3445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F70B96E-647D-C323-2120-330947D5BF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126718" y="3079536"/>
                  <a:ext cx="3744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52EA0D3-FF49-13C9-CCAF-72184083F4E7}"/>
                    </a:ext>
                  </a:extLst>
                </p14:cNvPr>
                <p14:cNvContentPartPr/>
                <p14:nvPr/>
              </p14:nvContentPartPr>
              <p14:xfrm>
                <a:off x="2227878" y="3201936"/>
                <a:ext cx="280800" cy="1850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52EA0D3-FF49-13C9-CCAF-72184083F4E7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218878" y="3192936"/>
                  <a:ext cx="298440" cy="202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F7B0613A-000D-0D5D-F2C9-335BFB62CF4D}"/>
              </a:ext>
            </a:extLst>
          </p:cNvPr>
          <p:cNvGrpSpPr/>
          <p:nvPr/>
        </p:nvGrpSpPr>
        <p:grpSpPr>
          <a:xfrm>
            <a:off x="8522118" y="3978456"/>
            <a:ext cx="396000" cy="376200"/>
            <a:chOff x="8522118" y="3978456"/>
            <a:chExt cx="396000" cy="37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2F44B14-3EF0-DC80-81E4-1DDA6ECB75F8}"/>
                    </a:ext>
                  </a:extLst>
                </p14:cNvPr>
                <p14:cNvContentPartPr/>
                <p14:nvPr/>
              </p14:nvContentPartPr>
              <p14:xfrm>
                <a:off x="8667558" y="3978456"/>
                <a:ext cx="139320" cy="61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2F44B14-3EF0-DC80-81E4-1DDA6ECB75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8658918" y="3969456"/>
                  <a:ext cx="1569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E8E5E74-2F9D-50FE-3CF7-49A264ED2E0F}"/>
                    </a:ext>
                  </a:extLst>
                </p14:cNvPr>
                <p14:cNvContentPartPr/>
                <p14:nvPr/>
              </p14:nvContentPartPr>
              <p14:xfrm>
                <a:off x="8602398" y="4030656"/>
                <a:ext cx="32400" cy="1260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E8E5E74-2F9D-50FE-3CF7-49A264ED2E0F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8593758" y="4021656"/>
                  <a:ext cx="50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DD959EE9-318D-D0CC-D071-73A8F2A26741}"/>
                    </a:ext>
                  </a:extLst>
                </p14:cNvPr>
                <p14:cNvContentPartPr/>
                <p14:nvPr/>
              </p14:nvContentPartPr>
              <p14:xfrm>
                <a:off x="8621118" y="4039656"/>
                <a:ext cx="297000" cy="997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DD959EE9-318D-D0CC-D071-73A8F2A2674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8612478" y="4031016"/>
                  <a:ext cx="31464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F669B1F-652D-7193-AC49-843BBC6B2C88}"/>
                    </a:ext>
                  </a:extLst>
                </p14:cNvPr>
                <p14:cNvContentPartPr/>
                <p14:nvPr/>
              </p14:nvContentPartPr>
              <p14:xfrm>
                <a:off x="8720118" y="3983856"/>
                <a:ext cx="13680" cy="1544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F669B1F-652D-7193-AC49-843BBC6B2C8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711478" y="3975216"/>
                  <a:ext cx="313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1F495AE8-F3EE-6731-70E2-E6186BCD77E1}"/>
                    </a:ext>
                  </a:extLst>
                </p14:cNvPr>
                <p14:cNvContentPartPr/>
                <p14:nvPr/>
              </p14:nvContentPartPr>
              <p14:xfrm>
                <a:off x="8649198" y="4086456"/>
                <a:ext cx="34920" cy="3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1F495AE8-F3EE-6731-70E2-E6186BCD77E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640198" y="4077816"/>
                  <a:ext cx="52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F9C70C5-C03D-5073-E755-02970BEE0B50}"/>
                    </a:ext>
                  </a:extLst>
                </p14:cNvPr>
                <p14:cNvContentPartPr/>
                <p14:nvPr/>
              </p14:nvContentPartPr>
              <p14:xfrm>
                <a:off x="8658558" y="4114536"/>
                <a:ext cx="44280" cy="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F9C70C5-C03D-5073-E755-02970BEE0B5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649558" y="4105536"/>
                  <a:ext cx="61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47C3A7B7-2EFB-22D5-8A58-E9ACF7035F80}"/>
                    </a:ext>
                  </a:extLst>
                </p14:cNvPr>
                <p14:cNvContentPartPr/>
                <p14:nvPr/>
              </p14:nvContentPartPr>
              <p14:xfrm>
                <a:off x="8761158" y="4077456"/>
                <a:ext cx="54000" cy="3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47C3A7B7-2EFB-22D5-8A58-E9ACF7035F80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752518" y="4068456"/>
                  <a:ext cx="71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02498A8-958C-57F6-378E-426D5734B14A}"/>
                    </a:ext>
                  </a:extLst>
                </p14:cNvPr>
                <p14:cNvContentPartPr/>
                <p14:nvPr/>
              </p14:nvContentPartPr>
              <p14:xfrm>
                <a:off x="8742438" y="4105176"/>
                <a:ext cx="60120" cy="39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02498A8-958C-57F6-378E-426D5734B14A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733798" y="4096536"/>
                  <a:ext cx="777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D6375C0-DD71-BFCC-442B-25228AC74F49}"/>
                    </a:ext>
                  </a:extLst>
                </p14:cNvPr>
                <p14:cNvContentPartPr/>
                <p14:nvPr/>
              </p14:nvContentPartPr>
              <p14:xfrm>
                <a:off x="8658558" y="4146216"/>
                <a:ext cx="150120" cy="68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D6375C0-DD71-BFCC-442B-25228AC74F4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649558" y="4137576"/>
                  <a:ext cx="167760" cy="2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792CEAFD-D152-2343-8CAA-EC6FF0455B51}"/>
                    </a:ext>
                  </a:extLst>
                </p14:cNvPr>
                <p14:cNvContentPartPr/>
                <p14:nvPr/>
              </p14:nvContentPartPr>
              <p14:xfrm>
                <a:off x="8522118" y="4161336"/>
                <a:ext cx="88920" cy="1875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792CEAFD-D152-2343-8CAA-EC6FF0455B5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513478" y="4152696"/>
                  <a:ext cx="1065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BD131B4-F7AD-B480-0617-EB07FB47CDE7}"/>
                    </a:ext>
                  </a:extLst>
                </p14:cNvPr>
                <p14:cNvContentPartPr/>
                <p14:nvPr/>
              </p14:nvContentPartPr>
              <p14:xfrm>
                <a:off x="8639838" y="4189056"/>
                <a:ext cx="176400" cy="108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BD131B4-F7AD-B480-0617-EB07FB47CDE7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631198" y="4180056"/>
                  <a:ext cx="1940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68B391C-2625-43FF-76EA-8CFA80AF8E57}"/>
                    </a:ext>
                  </a:extLst>
                </p14:cNvPr>
                <p14:cNvContentPartPr/>
                <p14:nvPr/>
              </p14:nvContentPartPr>
              <p14:xfrm>
                <a:off x="8649198" y="4226496"/>
                <a:ext cx="199080" cy="43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68B391C-2625-43FF-76EA-8CFA80AF8E5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640198" y="4217496"/>
                  <a:ext cx="216720" cy="2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C0B4B1D-68CA-E622-159C-8EED9022A926}"/>
                    </a:ext>
                  </a:extLst>
                </p14:cNvPr>
                <p14:cNvContentPartPr/>
                <p14:nvPr/>
              </p14:nvContentPartPr>
              <p14:xfrm>
                <a:off x="8647758" y="4245216"/>
                <a:ext cx="142200" cy="648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C0B4B1D-68CA-E622-159C-8EED9022A926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8639118" y="4236576"/>
                  <a:ext cx="159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22BFC4E-9D7B-BBE6-7D5E-E99A44A73734}"/>
                    </a:ext>
                  </a:extLst>
                </p14:cNvPr>
                <p14:cNvContentPartPr/>
                <p14:nvPr/>
              </p14:nvContentPartPr>
              <p14:xfrm>
                <a:off x="8824518" y="4254576"/>
                <a:ext cx="30240" cy="2448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22BFC4E-9D7B-BBE6-7D5E-E99A44A73734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8815518" y="4245576"/>
                  <a:ext cx="4788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DDC6A494-025B-E339-5FE4-7B517C61CB1D}"/>
                    </a:ext>
                  </a:extLst>
                </p14:cNvPr>
                <p14:cNvContentPartPr/>
                <p14:nvPr/>
              </p14:nvContentPartPr>
              <p14:xfrm>
                <a:off x="8779878" y="4263936"/>
                <a:ext cx="114120" cy="907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DDC6A494-025B-E339-5FE4-7B517C61CB1D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8770878" y="4255296"/>
                  <a:ext cx="131760" cy="108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6529A6BD-8A19-DF1B-B5DF-CC49D4E33AC1}"/>
                  </a:ext>
                </a:extLst>
              </p14:cNvPr>
              <p14:cNvContentPartPr/>
              <p14:nvPr/>
            </p14:nvContentPartPr>
            <p14:xfrm>
              <a:off x="7288602" y="3050571"/>
              <a:ext cx="469440" cy="47988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6529A6BD-8A19-DF1B-B5DF-CC49D4E33AC1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279962" y="3041571"/>
                <a:ext cx="487080" cy="49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7925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12725</TotalTime>
  <Words>1017</Words>
  <Application>Microsoft Office PowerPoint</Application>
  <PresentationFormat>宽屏</PresentationFormat>
  <Paragraphs>108</Paragraphs>
  <Slides>25</Slides>
  <Notes>23</Notes>
  <HiddenSlides>0</HiddenSlides>
  <MMClips>2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等线</vt:lpstr>
      <vt:lpstr>等线 Light</vt:lpstr>
      <vt:lpstr>微软雅黑</vt:lpstr>
      <vt:lpstr>Arial</vt:lpstr>
      <vt:lpstr>Office 主题​​</vt:lpstr>
      <vt:lpstr>PROJECT:RT 戰士動畫二版反饋</vt:lpstr>
      <vt:lpstr>動畫銜接圖一 操作角色行動時</vt:lpstr>
      <vt:lpstr>~細化說明~</vt:lpstr>
      <vt:lpstr>DEAD_001</vt:lpstr>
      <vt:lpstr>HURT_001</vt:lpstr>
      <vt:lpstr>HURT_002</vt:lpstr>
      <vt:lpstr>IDLE_001</vt:lpstr>
      <vt:lpstr>MOVE_001</vt:lpstr>
      <vt:lpstr>PlanMove_001</vt:lpstr>
      <vt:lpstr>Terminate_001</vt:lpstr>
      <vt:lpstr>Terminate_002</vt:lpstr>
      <vt:lpstr>Terminate_003</vt:lpstr>
      <vt:lpstr>Push_001</vt:lpstr>
      <vt:lpstr>Dead_Omgea_001</vt:lpstr>
      <vt:lpstr>Prepare01_001</vt:lpstr>
      <vt:lpstr>Prepare02_001</vt:lpstr>
      <vt:lpstr>Prepare_003</vt:lpstr>
      <vt:lpstr>Relax_001</vt:lpstr>
      <vt:lpstr>Relax_002</vt:lpstr>
      <vt:lpstr>SoulSkill01_001</vt:lpstr>
      <vt:lpstr>SoulSkill01_002</vt:lpstr>
      <vt:lpstr>SoulSkill02_001</vt:lpstr>
      <vt:lpstr>SoulSkill03_001</vt:lpstr>
      <vt:lpstr>Stun_001</vt:lpstr>
      <vt:lpstr>Support01_001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RT主流程架構</dc:title>
  <dc:creator>T172073</dc:creator>
  <cp:lastModifiedBy>T172073</cp:lastModifiedBy>
  <cp:revision>1276</cp:revision>
  <dcterms:created xsi:type="dcterms:W3CDTF">2022-05-21T14:24:12Z</dcterms:created>
  <dcterms:modified xsi:type="dcterms:W3CDTF">2023-10-18T13:23:05Z</dcterms:modified>
</cp:coreProperties>
</file>